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3" r:id="rId3"/>
    <p:sldId id="287" r:id="rId4"/>
    <p:sldId id="288" r:id="rId5"/>
    <p:sldId id="292" r:id="rId6"/>
    <p:sldId id="289" r:id="rId7"/>
    <p:sldId id="290" r:id="rId8"/>
    <p:sldId id="291" r:id="rId9"/>
    <p:sldId id="286" r:id="rId10"/>
  </p:sldIdLst>
  <p:sldSz cx="12192000" cy="6858000"/>
  <p:notesSz cx="6797675" cy="9926638"/>
  <p:embeddedFontLst>
    <p:embeddedFont>
      <p:font typeface="Etelka Light Pro" panose="02000503030000020004" charset="0"/>
      <p:regular r:id="rId11"/>
      <p: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Etelka Medium Pro" panose="020005030800000200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yriad Pro Light Cond" panose="020B0406030403020204" charset="0"/>
      <p:regular r:id="rId23"/>
      <p:bold r:id="rId24"/>
      <p:italic r:id="rId25"/>
      <p:boldItalic r:id="rId26"/>
    </p:embeddedFont>
    <p:embeddedFont>
      <p:font typeface="Etelka Text Pro" panose="02000503030000020004" charset="0"/>
      <p:regular r:id="rId27"/>
      <p:bold r:id="rId28"/>
      <p:italic r:id="rId29"/>
      <p:boldItalic r:id="rId30"/>
    </p:embeddedFont>
    <p:embeddedFont>
      <p:font typeface="Myriad Pro Cond" panose="020B050603040302020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1B8"/>
    <a:srgbClr val="4F7CDF"/>
    <a:srgbClr val="0C2576"/>
    <a:srgbClr val="1C449C"/>
    <a:srgbClr val="2B61D9"/>
    <a:srgbClr val="2355C3"/>
    <a:srgbClr val="6A90E4"/>
    <a:srgbClr val="275DD7"/>
    <a:srgbClr val="FCD44B"/>
    <a:srgbClr val="D8C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bleStyles" Target="tableStyle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6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05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1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0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7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4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5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6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4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0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86" y="0"/>
            <a:ext cx="12257314" cy="6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3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D919D-3961-4892-911A-76C58E7CEAC0}" type="datetimeFigureOut">
              <a:rPr lang="ru-RU" smtClean="0"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13BF0-4AC0-49F8-BC07-99663B761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8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62295" y="3904735"/>
            <a:ext cx="6804454" cy="48228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2203" y="2676114"/>
            <a:ext cx="7581904" cy="12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  <a:t>КОБРЕНДИНГОВАЯ </a:t>
            </a:r>
            <a:b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</a:br>
            <a: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  <a:t>КАРТА ДЛЯ ПРОФСОЮЗОВ</a:t>
            </a:r>
            <a:endParaRPr lang="ru-RU" sz="4000" dirty="0">
              <a:solidFill>
                <a:srgbClr val="1C449C"/>
              </a:solidFill>
              <a:latin typeface="Etelka Medium Pro" panose="0200050308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2203" y="2306782"/>
            <a:ext cx="455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C2576"/>
                </a:solidFill>
                <a:latin typeface="Etelka Text Pro" panose="02000503030000020004" pitchFamily="50" charset="0"/>
              </a:rPr>
              <a:t>СОВМЕСТНЫЙ ПРОЕКТ</a:t>
            </a:r>
            <a:endParaRPr lang="ru-RU" dirty="0">
              <a:solidFill>
                <a:srgbClr val="0C2576"/>
              </a:solidFill>
              <a:latin typeface="Etelka Text Pro" panose="0200050303000002000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3145" y="3975141"/>
            <a:ext cx="546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Etelka Text Pro" panose="02000503030000020004" pitchFamily="50" charset="0"/>
              </a:rPr>
              <a:t>Получайте</a:t>
            </a:r>
            <a:r>
              <a:rPr lang="en-US" sz="2000" dirty="0" smtClean="0">
                <a:solidFill>
                  <a:schemeClr val="bg1"/>
                </a:solidFill>
                <a:latin typeface="Etelka Text Pro" panose="02000503030000020004" pitchFamily="50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Etelka Text Pro" panose="02000503030000020004" pitchFamily="50" charset="0"/>
              </a:rPr>
              <a:t>CashBack</a:t>
            </a:r>
            <a:r>
              <a:rPr lang="ru-RU" sz="2000" dirty="0" smtClean="0">
                <a:solidFill>
                  <a:schemeClr val="bg1"/>
                </a:solidFill>
                <a:latin typeface="Etelka Text Pro" panose="02000503030000020004" pitchFamily="50" charset="0"/>
              </a:rPr>
              <a:t> с </a:t>
            </a:r>
            <a:r>
              <a:rPr lang="ru-RU" sz="2000" dirty="0">
                <a:solidFill>
                  <a:schemeClr val="bg1"/>
                </a:solidFill>
                <a:latin typeface="Etelka Text Pro" panose="02000503030000020004" pitchFamily="50" charset="0"/>
              </a:rPr>
              <a:t>каждой </a:t>
            </a:r>
            <a:r>
              <a:rPr lang="ru-RU" sz="2000" dirty="0" smtClean="0">
                <a:solidFill>
                  <a:schemeClr val="bg1"/>
                </a:solidFill>
                <a:latin typeface="Etelka Text Pro" panose="02000503030000020004" pitchFamily="50" charset="0"/>
              </a:rPr>
              <a:t>покупки</a:t>
            </a:r>
            <a:r>
              <a:rPr lang="en-US" sz="2000" dirty="0" smtClean="0">
                <a:solidFill>
                  <a:schemeClr val="bg1"/>
                </a:solidFill>
                <a:latin typeface="Etelka Text Pro" panose="02000503030000020004" pitchFamily="50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Etelka Text Pro" panose="02000503030000020004" pitchFamily="50" charset="0"/>
              </a:rPr>
              <a:t>до </a:t>
            </a:r>
            <a:endParaRPr lang="ru-RU" sz="2000" dirty="0">
              <a:solidFill>
                <a:schemeClr val="bg1"/>
              </a:solidFill>
              <a:latin typeface="Etelka Text Pro" panose="02000503030000020004" pitchFamily="50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97080" y="3876333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Etelka Medium Pro" panose="02000503080000020004" pitchFamily="50" charset="0"/>
              </a:rPr>
              <a:t>10</a:t>
            </a:r>
            <a:r>
              <a:rPr lang="ru-RU" sz="3200" dirty="0">
                <a:solidFill>
                  <a:schemeClr val="bg1"/>
                </a:solidFill>
                <a:latin typeface="Etelka Medium Pro" panose="02000503080000020004" pitchFamily="50" charset="0"/>
              </a:rPr>
              <a:t>%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778761" y="5939984"/>
            <a:ext cx="2041485" cy="275733"/>
            <a:chOff x="787400" y="5211763"/>
            <a:chExt cx="2444750" cy="330200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87400" y="5211763"/>
              <a:ext cx="244475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787400" y="5367338"/>
              <a:ext cx="114300" cy="22225"/>
            </a:xfrm>
            <a:custGeom>
              <a:avLst/>
              <a:gdLst>
                <a:gd name="T0" fmla="*/ 0 w 72"/>
                <a:gd name="T1" fmla="*/ 0 h 14"/>
                <a:gd name="T2" fmla="*/ 0 w 72"/>
                <a:gd name="T3" fmla="*/ 0 h 14"/>
                <a:gd name="T4" fmla="*/ 0 w 72"/>
                <a:gd name="T5" fmla="*/ 10 h 14"/>
                <a:gd name="T6" fmla="*/ 0 w 72"/>
                <a:gd name="T7" fmla="*/ 10 h 14"/>
                <a:gd name="T8" fmla="*/ 0 w 72"/>
                <a:gd name="T9" fmla="*/ 14 h 14"/>
                <a:gd name="T10" fmla="*/ 72 w 72"/>
                <a:gd name="T11" fmla="*/ 14 h 14"/>
                <a:gd name="T12" fmla="*/ 72 w 72"/>
                <a:gd name="T13" fmla="*/ 0 h 14"/>
                <a:gd name="T14" fmla="*/ 0 w 72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4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72" y="1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2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790575" y="5214938"/>
              <a:ext cx="111125" cy="130175"/>
            </a:xfrm>
            <a:custGeom>
              <a:avLst/>
              <a:gdLst>
                <a:gd name="T0" fmla="*/ 70 w 70"/>
                <a:gd name="T1" fmla="*/ 0 h 82"/>
                <a:gd name="T2" fmla="*/ 10 w 70"/>
                <a:gd name="T3" fmla="*/ 0 h 82"/>
                <a:gd name="T4" fmla="*/ 0 w 70"/>
                <a:gd name="T5" fmla="*/ 82 h 82"/>
                <a:gd name="T6" fmla="*/ 70 w 70"/>
                <a:gd name="T7" fmla="*/ 82 h 82"/>
                <a:gd name="T8" fmla="*/ 70 w 70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2">
                  <a:moveTo>
                    <a:pt x="70" y="0"/>
                  </a:moveTo>
                  <a:lnTo>
                    <a:pt x="10" y="0"/>
                  </a:lnTo>
                  <a:lnTo>
                    <a:pt x="0" y="82"/>
                  </a:lnTo>
                  <a:lnTo>
                    <a:pt x="70" y="8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DA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790575" y="5408613"/>
              <a:ext cx="111125" cy="123825"/>
            </a:xfrm>
            <a:custGeom>
              <a:avLst/>
              <a:gdLst>
                <a:gd name="T0" fmla="*/ 40 w 70"/>
                <a:gd name="T1" fmla="*/ 60 h 78"/>
                <a:gd name="T2" fmla="*/ 40 w 70"/>
                <a:gd name="T3" fmla="*/ 60 h 78"/>
                <a:gd name="T4" fmla="*/ 54 w 70"/>
                <a:gd name="T5" fmla="*/ 70 h 78"/>
                <a:gd name="T6" fmla="*/ 70 w 70"/>
                <a:gd name="T7" fmla="*/ 78 h 78"/>
                <a:gd name="T8" fmla="*/ 70 w 70"/>
                <a:gd name="T9" fmla="*/ 0 h 78"/>
                <a:gd name="T10" fmla="*/ 0 w 70"/>
                <a:gd name="T11" fmla="*/ 0 h 78"/>
                <a:gd name="T12" fmla="*/ 0 w 70"/>
                <a:gd name="T13" fmla="*/ 0 h 78"/>
                <a:gd name="T14" fmla="*/ 4 w 70"/>
                <a:gd name="T15" fmla="*/ 18 h 78"/>
                <a:gd name="T16" fmla="*/ 12 w 70"/>
                <a:gd name="T17" fmla="*/ 34 h 78"/>
                <a:gd name="T18" fmla="*/ 24 w 70"/>
                <a:gd name="T19" fmla="*/ 48 h 78"/>
                <a:gd name="T20" fmla="*/ 40 w 70"/>
                <a:gd name="T2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8">
                  <a:moveTo>
                    <a:pt x="40" y="60"/>
                  </a:moveTo>
                  <a:lnTo>
                    <a:pt x="40" y="60"/>
                  </a:lnTo>
                  <a:lnTo>
                    <a:pt x="54" y="70"/>
                  </a:lnTo>
                  <a:lnTo>
                    <a:pt x="70" y="78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8"/>
                  </a:lnTo>
                  <a:lnTo>
                    <a:pt x="12" y="34"/>
                  </a:lnTo>
                  <a:lnTo>
                    <a:pt x="24" y="48"/>
                  </a:lnTo>
                  <a:lnTo>
                    <a:pt x="40" y="60"/>
                  </a:lnTo>
                  <a:close/>
                </a:path>
              </a:pathLst>
            </a:custGeom>
            <a:solidFill>
              <a:srgbClr val="DA1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790575" y="5408613"/>
              <a:ext cx="111125" cy="123825"/>
            </a:xfrm>
            <a:custGeom>
              <a:avLst/>
              <a:gdLst>
                <a:gd name="T0" fmla="*/ 40 w 70"/>
                <a:gd name="T1" fmla="*/ 60 h 78"/>
                <a:gd name="T2" fmla="*/ 40 w 70"/>
                <a:gd name="T3" fmla="*/ 60 h 78"/>
                <a:gd name="T4" fmla="*/ 54 w 70"/>
                <a:gd name="T5" fmla="*/ 70 h 78"/>
                <a:gd name="T6" fmla="*/ 70 w 70"/>
                <a:gd name="T7" fmla="*/ 78 h 78"/>
                <a:gd name="T8" fmla="*/ 70 w 70"/>
                <a:gd name="T9" fmla="*/ 0 h 78"/>
                <a:gd name="T10" fmla="*/ 0 w 70"/>
                <a:gd name="T11" fmla="*/ 0 h 78"/>
                <a:gd name="T12" fmla="*/ 0 w 70"/>
                <a:gd name="T13" fmla="*/ 0 h 78"/>
                <a:gd name="T14" fmla="*/ 4 w 70"/>
                <a:gd name="T15" fmla="*/ 18 h 78"/>
                <a:gd name="T16" fmla="*/ 12 w 70"/>
                <a:gd name="T17" fmla="*/ 34 h 78"/>
                <a:gd name="T18" fmla="*/ 24 w 70"/>
                <a:gd name="T19" fmla="*/ 48 h 78"/>
                <a:gd name="T20" fmla="*/ 40 w 70"/>
                <a:gd name="T21" fmla="*/ 6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8">
                  <a:moveTo>
                    <a:pt x="40" y="60"/>
                  </a:moveTo>
                  <a:lnTo>
                    <a:pt x="40" y="60"/>
                  </a:lnTo>
                  <a:lnTo>
                    <a:pt x="54" y="70"/>
                  </a:lnTo>
                  <a:lnTo>
                    <a:pt x="70" y="78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8"/>
                  </a:lnTo>
                  <a:lnTo>
                    <a:pt x="12" y="34"/>
                  </a:lnTo>
                  <a:lnTo>
                    <a:pt x="24" y="48"/>
                  </a:lnTo>
                  <a:lnTo>
                    <a:pt x="4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787400" y="5389563"/>
              <a:ext cx="114300" cy="19050"/>
            </a:xfrm>
            <a:custGeom>
              <a:avLst/>
              <a:gdLst>
                <a:gd name="T0" fmla="*/ 2 w 72"/>
                <a:gd name="T1" fmla="*/ 12 h 12"/>
                <a:gd name="T2" fmla="*/ 72 w 72"/>
                <a:gd name="T3" fmla="*/ 12 h 12"/>
                <a:gd name="T4" fmla="*/ 72 w 72"/>
                <a:gd name="T5" fmla="*/ 0 h 12"/>
                <a:gd name="T6" fmla="*/ 0 w 72"/>
                <a:gd name="T7" fmla="*/ 0 h 12"/>
                <a:gd name="T8" fmla="*/ 0 w 72"/>
                <a:gd name="T9" fmla="*/ 0 h 12"/>
                <a:gd name="T10" fmla="*/ 2 w 7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2">
                  <a:moveTo>
                    <a:pt x="2" y="12"/>
                  </a:moveTo>
                  <a:lnTo>
                    <a:pt x="72" y="12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787400" y="5389563"/>
              <a:ext cx="114300" cy="19050"/>
            </a:xfrm>
            <a:custGeom>
              <a:avLst/>
              <a:gdLst>
                <a:gd name="T0" fmla="*/ 2 w 72"/>
                <a:gd name="T1" fmla="*/ 12 h 12"/>
                <a:gd name="T2" fmla="*/ 72 w 72"/>
                <a:gd name="T3" fmla="*/ 12 h 12"/>
                <a:gd name="T4" fmla="*/ 72 w 72"/>
                <a:gd name="T5" fmla="*/ 0 h 12"/>
                <a:gd name="T6" fmla="*/ 0 w 72"/>
                <a:gd name="T7" fmla="*/ 0 h 12"/>
                <a:gd name="T8" fmla="*/ 0 w 72"/>
                <a:gd name="T9" fmla="*/ 0 h 12"/>
                <a:gd name="T10" fmla="*/ 2 w 7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2">
                  <a:moveTo>
                    <a:pt x="2" y="12"/>
                  </a:moveTo>
                  <a:lnTo>
                    <a:pt x="72" y="12"/>
                  </a:lnTo>
                  <a:lnTo>
                    <a:pt x="7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787400" y="5345113"/>
              <a:ext cx="114300" cy="22225"/>
            </a:xfrm>
            <a:custGeom>
              <a:avLst/>
              <a:gdLst>
                <a:gd name="T0" fmla="*/ 72 w 72"/>
                <a:gd name="T1" fmla="*/ 0 h 14"/>
                <a:gd name="T2" fmla="*/ 2 w 72"/>
                <a:gd name="T3" fmla="*/ 0 h 14"/>
                <a:gd name="T4" fmla="*/ 2 w 72"/>
                <a:gd name="T5" fmla="*/ 0 h 14"/>
                <a:gd name="T6" fmla="*/ 0 w 72"/>
                <a:gd name="T7" fmla="*/ 14 h 14"/>
                <a:gd name="T8" fmla="*/ 72 w 72"/>
                <a:gd name="T9" fmla="*/ 14 h 14"/>
                <a:gd name="T10" fmla="*/ 72 w 7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14">
                  <a:moveTo>
                    <a:pt x="7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14"/>
                  </a:lnTo>
                  <a:lnTo>
                    <a:pt x="72" y="1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1885950" y="5307013"/>
              <a:ext cx="225425" cy="234950"/>
            </a:xfrm>
            <a:custGeom>
              <a:avLst/>
              <a:gdLst>
                <a:gd name="T0" fmla="*/ 70 w 142"/>
                <a:gd name="T1" fmla="*/ 0 h 148"/>
                <a:gd name="T2" fmla="*/ 70 w 142"/>
                <a:gd name="T3" fmla="*/ 0 h 148"/>
                <a:gd name="T4" fmla="*/ 56 w 142"/>
                <a:gd name="T5" fmla="*/ 2 h 148"/>
                <a:gd name="T6" fmla="*/ 42 w 142"/>
                <a:gd name="T7" fmla="*/ 6 h 148"/>
                <a:gd name="T8" fmla="*/ 30 w 142"/>
                <a:gd name="T9" fmla="*/ 12 h 148"/>
                <a:gd name="T10" fmla="*/ 20 w 142"/>
                <a:gd name="T11" fmla="*/ 20 h 148"/>
                <a:gd name="T12" fmla="*/ 12 w 142"/>
                <a:gd name="T13" fmla="*/ 32 h 148"/>
                <a:gd name="T14" fmla="*/ 6 w 142"/>
                <a:gd name="T15" fmla="*/ 44 h 148"/>
                <a:gd name="T16" fmla="*/ 2 w 142"/>
                <a:gd name="T17" fmla="*/ 58 h 148"/>
                <a:gd name="T18" fmla="*/ 0 w 142"/>
                <a:gd name="T19" fmla="*/ 74 h 148"/>
                <a:gd name="T20" fmla="*/ 0 w 142"/>
                <a:gd name="T21" fmla="*/ 74 h 148"/>
                <a:gd name="T22" fmla="*/ 2 w 142"/>
                <a:gd name="T23" fmla="*/ 90 h 148"/>
                <a:gd name="T24" fmla="*/ 6 w 142"/>
                <a:gd name="T25" fmla="*/ 104 h 148"/>
                <a:gd name="T26" fmla="*/ 12 w 142"/>
                <a:gd name="T27" fmla="*/ 116 h 148"/>
                <a:gd name="T28" fmla="*/ 20 w 142"/>
                <a:gd name="T29" fmla="*/ 128 h 148"/>
                <a:gd name="T30" fmla="*/ 30 w 142"/>
                <a:gd name="T31" fmla="*/ 136 h 148"/>
                <a:gd name="T32" fmla="*/ 42 w 142"/>
                <a:gd name="T33" fmla="*/ 142 h 148"/>
                <a:gd name="T34" fmla="*/ 54 w 142"/>
                <a:gd name="T35" fmla="*/ 146 h 148"/>
                <a:gd name="T36" fmla="*/ 70 w 142"/>
                <a:gd name="T37" fmla="*/ 148 h 148"/>
                <a:gd name="T38" fmla="*/ 70 w 142"/>
                <a:gd name="T39" fmla="*/ 148 h 148"/>
                <a:gd name="T40" fmla="*/ 80 w 142"/>
                <a:gd name="T41" fmla="*/ 148 h 148"/>
                <a:gd name="T42" fmla="*/ 92 w 142"/>
                <a:gd name="T43" fmla="*/ 144 h 148"/>
                <a:gd name="T44" fmla="*/ 104 w 142"/>
                <a:gd name="T45" fmla="*/ 140 h 148"/>
                <a:gd name="T46" fmla="*/ 114 w 142"/>
                <a:gd name="T47" fmla="*/ 136 h 148"/>
                <a:gd name="T48" fmla="*/ 114 w 142"/>
                <a:gd name="T49" fmla="*/ 144 h 148"/>
                <a:gd name="T50" fmla="*/ 142 w 142"/>
                <a:gd name="T51" fmla="*/ 144 h 148"/>
                <a:gd name="T52" fmla="*/ 142 w 142"/>
                <a:gd name="T53" fmla="*/ 8 h 148"/>
                <a:gd name="T54" fmla="*/ 138 w 142"/>
                <a:gd name="T55" fmla="*/ 8 h 148"/>
                <a:gd name="T56" fmla="*/ 138 w 142"/>
                <a:gd name="T57" fmla="*/ 8 h 148"/>
                <a:gd name="T58" fmla="*/ 102 w 142"/>
                <a:gd name="T59" fmla="*/ 2 h 148"/>
                <a:gd name="T60" fmla="*/ 70 w 142"/>
                <a:gd name="T61" fmla="*/ 0 h 148"/>
                <a:gd name="T62" fmla="*/ 70 w 142"/>
                <a:gd name="T63" fmla="*/ 0 h 148"/>
                <a:gd name="T64" fmla="*/ 114 w 142"/>
                <a:gd name="T65" fmla="*/ 110 h 148"/>
                <a:gd name="T66" fmla="*/ 114 w 142"/>
                <a:gd name="T67" fmla="*/ 110 h 148"/>
                <a:gd name="T68" fmla="*/ 104 w 142"/>
                <a:gd name="T69" fmla="*/ 116 h 148"/>
                <a:gd name="T70" fmla="*/ 92 w 142"/>
                <a:gd name="T71" fmla="*/ 120 h 148"/>
                <a:gd name="T72" fmla="*/ 82 w 142"/>
                <a:gd name="T73" fmla="*/ 122 h 148"/>
                <a:gd name="T74" fmla="*/ 72 w 142"/>
                <a:gd name="T75" fmla="*/ 124 h 148"/>
                <a:gd name="T76" fmla="*/ 72 w 142"/>
                <a:gd name="T77" fmla="*/ 124 h 148"/>
                <a:gd name="T78" fmla="*/ 62 w 142"/>
                <a:gd name="T79" fmla="*/ 122 h 148"/>
                <a:gd name="T80" fmla="*/ 54 w 142"/>
                <a:gd name="T81" fmla="*/ 120 h 148"/>
                <a:gd name="T82" fmla="*/ 46 w 142"/>
                <a:gd name="T83" fmla="*/ 116 h 148"/>
                <a:gd name="T84" fmla="*/ 40 w 142"/>
                <a:gd name="T85" fmla="*/ 110 h 148"/>
                <a:gd name="T86" fmla="*/ 34 w 142"/>
                <a:gd name="T87" fmla="*/ 102 h 148"/>
                <a:gd name="T88" fmla="*/ 30 w 142"/>
                <a:gd name="T89" fmla="*/ 94 h 148"/>
                <a:gd name="T90" fmla="*/ 28 w 142"/>
                <a:gd name="T91" fmla="*/ 84 h 148"/>
                <a:gd name="T92" fmla="*/ 28 w 142"/>
                <a:gd name="T93" fmla="*/ 74 h 148"/>
                <a:gd name="T94" fmla="*/ 28 w 142"/>
                <a:gd name="T95" fmla="*/ 74 h 148"/>
                <a:gd name="T96" fmla="*/ 28 w 142"/>
                <a:gd name="T97" fmla="*/ 64 h 148"/>
                <a:gd name="T98" fmla="*/ 30 w 142"/>
                <a:gd name="T99" fmla="*/ 54 h 148"/>
                <a:gd name="T100" fmla="*/ 34 w 142"/>
                <a:gd name="T101" fmla="*/ 46 h 148"/>
                <a:gd name="T102" fmla="*/ 40 w 142"/>
                <a:gd name="T103" fmla="*/ 38 h 148"/>
                <a:gd name="T104" fmla="*/ 46 w 142"/>
                <a:gd name="T105" fmla="*/ 32 h 148"/>
                <a:gd name="T106" fmla="*/ 54 w 142"/>
                <a:gd name="T107" fmla="*/ 28 h 148"/>
                <a:gd name="T108" fmla="*/ 62 w 142"/>
                <a:gd name="T109" fmla="*/ 26 h 148"/>
                <a:gd name="T110" fmla="*/ 74 w 142"/>
                <a:gd name="T111" fmla="*/ 26 h 148"/>
                <a:gd name="T112" fmla="*/ 74 w 142"/>
                <a:gd name="T113" fmla="*/ 26 h 148"/>
                <a:gd name="T114" fmla="*/ 94 w 142"/>
                <a:gd name="T115" fmla="*/ 26 h 148"/>
                <a:gd name="T116" fmla="*/ 114 w 142"/>
                <a:gd name="T117" fmla="*/ 28 h 148"/>
                <a:gd name="T118" fmla="*/ 114 w 142"/>
                <a:gd name="T119" fmla="*/ 1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148">
                  <a:moveTo>
                    <a:pt x="70" y="0"/>
                  </a:moveTo>
                  <a:lnTo>
                    <a:pt x="70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2" y="32"/>
                  </a:lnTo>
                  <a:lnTo>
                    <a:pt x="6" y="44"/>
                  </a:lnTo>
                  <a:lnTo>
                    <a:pt x="2" y="5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90"/>
                  </a:lnTo>
                  <a:lnTo>
                    <a:pt x="6" y="104"/>
                  </a:lnTo>
                  <a:lnTo>
                    <a:pt x="12" y="116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2" y="142"/>
                  </a:lnTo>
                  <a:lnTo>
                    <a:pt x="54" y="146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80" y="148"/>
                  </a:lnTo>
                  <a:lnTo>
                    <a:pt x="92" y="144"/>
                  </a:lnTo>
                  <a:lnTo>
                    <a:pt x="104" y="140"/>
                  </a:lnTo>
                  <a:lnTo>
                    <a:pt x="114" y="136"/>
                  </a:lnTo>
                  <a:lnTo>
                    <a:pt x="114" y="144"/>
                  </a:lnTo>
                  <a:lnTo>
                    <a:pt x="142" y="144"/>
                  </a:lnTo>
                  <a:lnTo>
                    <a:pt x="142" y="8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02" y="2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114" y="110"/>
                  </a:moveTo>
                  <a:lnTo>
                    <a:pt x="114" y="110"/>
                  </a:lnTo>
                  <a:lnTo>
                    <a:pt x="104" y="116"/>
                  </a:lnTo>
                  <a:lnTo>
                    <a:pt x="92" y="120"/>
                  </a:lnTo>
                  <a:lnTo>
                    <a:pt x="82" y="122"/>
                  </a:lnTo>
                  <a:lnTo>
                    <a:pt x="72" y="124"/>
                  </a:lnTo>
                  <a:lnTo>
                    <a:pt x="72" y="124"/>
                  </a:lnTo>
                  <a:lnTo>
                    <a:pt x="62" y="122"/>
                  </a:lnTo>
                  <a:lnTo>
                    <a:pt x="54" y="120"/>
                  </a:lnTo>
                  <a:lnTo>
                    <a:pt x="46" y="116"/>
                  </a:lnTo>
                  <a:lnTo>
                    <a:pt x="40" y="110"/>
                  </a:lnTo>
                  <a:lnTo>
                    <a:pt x="34" y="102"/>
                  </a:lnTo>
                  <a:lnTo>
                    <a:pt x="30" y="94"/>
                  </a:lnTo>
                  <a:lnTo>
                    <a:pt x="28" y="84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28" y="64"/>
                  </a:lnTo>
                  <a:lnTo>
                    <a:pt x="30" y="54"/>
                  </a:lnTo>
                  <a:lnTo>
                    <a:pt x="34" y="46"/>
                  </a:lnTo>
                  <a:lnTo>
                    <a:pt x="40" y="38"/>
                  </a:lnTo>
                  <a:lnTo>
                    <a:pt x="46" y="32"/>
                  </a:lnTo>
                  <a:lnTo>
                    <a:pt x="54" y="28"/>
                  </a:lnTo>
                  <a:lnTo>
                    <a:pt x="62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94" y="26"/>
                  </a:lnTo>
                  <a:lnTo>
                    <a:pt x="114" y="28"/>
                  </a:lnTo>
                  <a:lnTo>
                    <a:pt x="114" y="110"/>
                  </a:lnTo>
                  <a:close/>
                </a:path>
              </a:pathLst>
            </a:custGeom>
            <a:solidFill>
              <a:srgbClr val="0C2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492375" y="5307013"/>
              <a:ext cx="222250" cy="234950"/>
            </a:xfrm>
            <a:custGeom>
              <a:avLst/>
              <a:gdLst>
                <a:gd name="T0" fmla="*/ 70 w 140"/>
                <a:gd name="T1" fmla="*/ 0 h 148"/>
                <a:gd name="T2" fmla="*/ 70 w 140"/>
                <a:gd name="T3" fmla="*/ 0 h 148"/>
                <a:gd name="T4" fmla="*/ 54 w 140"/>
                <a:gd name="T5" fmla="*/ 2 h 148"/>
                <a:gd name="T6" fmla="*/ 40 w 140"/>
                <a:gd name="T7" fmla="*/ 6 h 148"/>
                <a:gd name="T8" fmla="*/ 28 w 140"/>
                <a:gd name="T9" fmla="*/ 12 h 148"/>
                <a:gd name="T10" fmla="*/ 18 w 140"/>
                <a:gd name="T11" fmla="*/ 20 h 148"/>
                <a:gd name="T12" fmla="*/ 10 w 140"/>
                <a:gd name="T13" fmla="*/ 32 h 148"/>
                <a:gd name="T14" fmla="*/ 4 w 140"/>
                <a:gd name="T15" fmla="*/ 44 h 148"/>
                <a:gd name="T16" fmla="*/ 0 w 140"/>
                <a:gd name="T17" fmla="*/ 58 h 148"/>
                <a:gd name="T18" fmla="*/ 0 w 140"/>
                <a:gd name="T19" fmla="*/ 74 h 148"/>
                <a:gd name="T20" fmla="*/ 0 w 140"/>
                <a:gd name="T21" fmla="*/ 74 h 148"/>
                <a:gd name="T22" fmla="*/ 0 w 140"/>
                <a:gd name="T23" fmla="*/ 90 h 148"/>
                <a:gd name="T24" fmla="*/ 4 w 140"/>
                <a:gd name="T25" fmla="*/ 104 h 148"/>
                <a:gd name="T26" fmla="*/ 10 w 140"/>
                <a:gd name="T27" fmla="*/ 116 h 148"/>
                <a:gd name="T28" fmla="*/ 18 w 140"/>
                <a:gd name="T29" fmla="*/ 128 h 148"/>
                <a:gd name="T30" fmla="*/ 28 w 140"/>
                <a:gd name="T31" fmla="*/ 136 h 148"/>
                <a:gd name="T32" fmla="*/ 40 w 140"/>
                <a:gd name="T33" fmla="*/ 142 h 148"/>
                <a:gd name="T34" fmla="*/ 54 w 140"/>
                <a:gd name="T35" fmla="*/ 146 h 148"/>
                <a:gd name="T36" fmla="*/ 68 w 140"/>
                <a:gd name="T37" fmla="*/ 148 h 148"/>
                <a:gd name="T38" fmla="*/ 68 w 140"/>
                <a:gd name="T39" fmla="*/ 148 h 148"/>
                <a:gd name="T40" fmla="*/ 80 w 140"/>
                <a:gd name="T41" fmla="*/ 148 h 148"/>
                <a:gd name="T42" fmla="*/ 90 w 140"/>
                <a:gd name="T43" fmla="*/ 144 h 148"/>
                <a:gd name="T44" fmla="*/ 102 w 140"/>
                <a:gd name="T45" fmla="*/ 140 h 148"/>
                <a:gd name="T46" fmla="*/ 112 w 140"/>
                <a:gd name="T47" fmla="*/ 136 h 148"/>
                <a:gd name="T48" fmla="*/ 112 w 140"/>
                <a:gd name="T49" fmla="*/ 144 h 148"/>
                <a:gd name="T50" fmla="*/ 140 w 140"/>
                <a:gd name="T51" fmla="*/ 144 h 148"/>
                <a:gd name="T52" fmla="*/ 140 w 140"/>
                <a:gd name="T53" fmla="*/ 8 h 148"/>
                <a:gd name="T54" fmla="*/ 136 w 140"/>
                <a:gd name="T55" fmla="*/ 8 h 148"/>
                <a:gd name="T56" fmla="*/ 136 w 140"/>
                <a:gd name="T57" fmla="*/ 8 h 148"/>
                <a:gd name="T58" fmla="*/ 102 w 140"/>
                <a:gd name="T59" fmla="*/ 2 h 148"/>
                <a:gd name="T60" fmla="*/ 70 w 140"/>
                <a:gd name="T61" fmla="*/ 0 h 148"/>
                <a:gd name="T62" fmla="*/ 70 w 140"/>
                <a:gd name="T63" fmla="*/ 0 h 148"/>
                <a:gd name="T64" fmla="*/ 112 w 140"/>
                <a:gd name="T65" fmla="*/ 110 h 148"/>
                <a:gd name="T66" fmla="*/ 112 w 140"/>
                <a:gd name="T67" fmla="*/ 110 h 148"/>
                <a:gd name="T68" fmla="*/ 102 w 140"/>
                <a:gd name="T69" fmla="*/ 116 h 148"/>
                <a:gd name="T70" fmla="*/ 92 w 140"/>
                <a:gd name="T71" fmla="*/ 120 h 148"/>
                <a:gd name="T72" fmla="*/ 82 w 140"/>
                <a:gd name="T73" fmla="*/ 122 h 148"/>
                <a:gd name="T74" fmla="*/ 70 w 140"/>
                <a:gd name="T75" fmla="*/ 124 h 148"/>
                <a:gd name="T76" fmla="*/ 70 w 140"/>
                <a:gd name="T77" fmla="*/ 124 h 148"/>
                <a:gd name="T78" fmla="*/ 60 w 140"/>
                <a:gd name="T79" fmla="*/ 122 h 148"/>
                <a:gd name="T80" fmla="*/ 52 w 140"/>
                <a:gd name="T81" fmla="*/ 120 h 148"/>
                <a:gd name="T82" fmla="*/ 44 w 140"/>
                <a:gd name="T83" fmla="*/ 116 h 148"/>
                <a:gd name="T84" fmla="*/ 38 w 140"/>
                <a:gd name="T85" fmla="*/ 110 h 148"/>
                <a:gd name="T86" fmla="*/ 34 w 140"/>
                <a:gd name="T87" fmla="*/ 102 h 148"/>
                <a:gd name="T88" fmla="*/ 30 w 140"/>
                <a:gd name="T89" fmla="*/ 94 h 148"/>
                <a:gd name="T90" fmla="*/ 28 w 140"/>
                <a:gd name="T91" fmla="*/ 84 h 148"/>
                <a:gd name="T92" fmla="*/ 26 w 140"/>
                <a:gd name="T93" fmla="*/ 74 h 148"/>
                <a:gd name="T94" fmla="*/ 26 w 140"/>
                <a:gd name="T95" fmla="*/ 74 h 148"/>
                <a:gd name="T96" fmla="*/ 28 w 140"/>
                <a:gd name="T97" fmla="*/ 64 h 148"/>
                <a:gd name="T98" fmla="*/ 30 w 140"/>
                <a:gd name="T99" fmla="*/ 54 h 148"/>
                <a:gd name="T100" fmla="*/ 34 w 140"/>
                <a:gd name="T101" fmla="*/ 46 h 148"/>
                <a:gd name="T102" fmla="*/ 38 w 140"/>
                <a:gd name="T103" fmla="*/ 38 h 148"/>
                <a:gd name="T104" fmla="*/ 44 w 140"/>
                <a:gd name="T105" fmla="*/ 32 h 148"/>
                <a:gd name="T106" fmla="*/ 52 w 140"/>
                <a:gd name="T107" fmla="*/ 28 h 148"/>
                <a:gd name="T108" fmla="*/ 62 w 140"/>
                <a:gd name="T109" fmla="*/ 26 h 148"/>
                <a:gd name="T110" fmla="*/ 72 w 140"/>
                <a:gd name="T111" fmla="*/ 26 h 148"/>
                <a:gd name="T112" fmla="*/ 72 w 140"/>
                <a:gd name="T113" fmla="*/ 26 h 148"/>
                <a:gd name="T114" fmla="*/ 92 w 140"/>
                <a:gd name="T115" fmla="*/ 26 h 148"/>
                <a:gd name="T116" fmla="*/ 112 w 140"/>
                <a:gd name="T117" fmla="*/ 28 h 148"/>
                <a:gd name="T118" fmla="*/ 112 w 140"/>
                <a:gd name="T119" fmla="*/ 1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48">
                  <a:moveTo>
                    <a:pt x="70" y="0"/>
                  </a:moveTo>
                  <a:lnTo>
                    <a:pt x="70" y="0"/>
                  </a:lnTo>
                  <a:lnTo>
                    <a:pt x="54" y="2"/>
                  </a:lnTo>
                  <a:lnTo>
                    <a:pt x="40" y="6"/>
                  </a:lnTo>
                  <a:lnTo>
                    <a:pt x="28" y="12"/>
                  </a:lnTo>
                  <a:lnTo>
                    <a:pt x="18" y="20"/>
                  </a:lnTo>
                  <a:lnTo>
                    <a:pt x="10" y="32"/>
                  </a:lnTo>
                  <a:lnTo>
                    <a:pt x="4" y="44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4" y="104"/>
                  </a:lnTo>
                  <a:lnTo>
                    <a:pt x="10" y="116"/>
                  </a:lnTo>
                  <a:lnTo>
                    <a:pt x="18" y="128"/>
                  </a:lnTo>
                  <a:lnTo>
                    <a:pt x="28" y="136"/>
                  </a:lnTo>
                  <a:lnTo>
                    <a:pt x="40" y="142"/>
                  </a:lnTo>
                  <a:lnTo>
                    <a:pt x="54" y="146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80" y="148"/>
                  </a:lnTo>
                  <a:lnTo>
                    <a:pt x="90" y="144"/>
                  </a:lnTo>
                  <a:lnTo>
                    <a:pt x="102" y="140"/>
                  </a:lnTo>
                  <a:lnTo>
                    <a:pt x="112" y="136"/>
                  </a:lnTo>
                  <a:lnTo>
                    <a:pt x="112" y="144"/>
                  </a:lnTo>
                  <a:lnTo>
                    <a:pt x="140" y="144"/>
                  </a:lnTo>
                  <a:lnTo>
                    <a:pt x="140" y="8"/>
                  </a:lnTo>
                  <a:lnTo>
                    <a:pt x="136" y="8"/>
                  </a:lnTo>
                  <a:lnTo>
                    <a:pt x="136" y="8"/>
                  </a:lnTo>
                  <a:lnTo>
                    <a:pt x="102" y="2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112" y="110"/>
                  </a:moveTo>
                  <a:lnTo>
                    <a:pt x="112" y="110"/>
                  </a:lnTo>
                  <a:lnTo>
                    <a:pt x="102" y="116"/>
                  </a:lnTo>
                  <a:lnTo>
                    <a:pt x="92" y="120"/>
                  </a:lnTo>
                  <a:lnTo>
                    <a:pt x="82" y="122"/>
                  </a:lnTo>
                  <a:lnTo>
                    <a:pt x="70" y="124"/>
                  </a:lnTo>
                  <a:lnTo>
                    <a:pt x="70" y="124"/>
                  </a:lnTo>
                  <a:lnTo>
                    <a:pt x="60" y="122"/>
                  </a:lnTo>
                  <a:lnTo>
                    <a:pt x="52" y="120"/>
                  </a:lnTo>
                  <a:lnTo>
                    <a:pt x="44" y="116"/>
                  </a:lnTo>
                  <a:lnTo>
                    <a:pt x="38" y="110"/>
                  </a:lnTo>
                  <a:lnTo>
                    <a:pt x="34" y="102"/>
                  </a:lnTo>
                  <a:lnTo>
                    <a:pt x="30" y="94"/>
                  </a:lnTo>
                  <a:lnTo>
                    <a:pt x="28" y="8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8" y="64"/>
                  </a:lnTo>
                  <a:lnTo>
                    <a:pt x="30" y="54"/>
                  </a:lnTo>
                  <a:lnTo>
                    <a:pt x="34" y="46"/>
                  </a:lnTo>
                  <a:lnTo>
                    <a:pt x="38" y="38"/>
                  </a:lnTo>
                  <a:lnTo>
                    <a:pt x="44" y="32"/>
                  </a:lnTo>
                  <a:lnTo>
                    <a:pt x="52" y="28"/>
                  </a:lnTo>
                  <a:lnTo>
                    <a:pt x="6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92" y="26"/>
                  </a:lnTo>
                  <a:lnTo>
                    <a:pt x="112" y="28"/>
                  </a:lnTo>
                  <a:lnTo>
                    <a:pt x="112" y="110"/>
                  </a:lnTo>
                  <a:close/>
                </a:path>
              </a:pathLst>
            </a:custGeom>
            <a:solidFill>
              <a:srgbClr val="0C2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946150" y="5211763"/>
              <a:ext cx="247650" cy="327025"/>
            </a:xfrm>
            <a:custGeom>
              <a:avLst/>
              <a:gdLst>
                <a:gd name="T0" fmla="*/ 118 w 156"/>
                <a:gd name="T1" fmla="*/ 100 h 206"/>
                <a:gd name="T2" fmla="*/ 138 w 156"/>
                <a:gd name="T3" fmla="*/ 82 h 206"/>
                <a:gd name="T4" fmla="*/ 144 w 156"/>
                <a:gd name="T5" fmla="*/ 54 h 206"/>
                <a:gd name="T6" fmla="*/ 144 w 156"/>
                <a:gd name="T7" fmla="*/ 42 h 206"/>
                <a:gd name="T8" fmla="*/ 134 w 156"/>
                <a:gd name="T9" fmla="*/ 22 h 206"/>
                <a:gd name="T10" fmla="*/ 118 w 156"/>
                <a:gd name="T11" fmla="*/ 8 h 206"/>
                <a:gd name="T12" fmla="*/ 92 w 156"/>
                <a:gd name="T13" fmla="*/ 2 h 206"/>
                <a:gd name="T14" fmla="*/ 76 w 156"/>
                <a:gd name="T15" fmla="*/ 0 h 206"/>
                <a:gd name="T16" fmla="*/ 0 w 156"/>
                <a:gd name="T17" fmla="*/ 2 h 206"/>
                <a:gd name="T18" fmla="*/ 16 w 156"/>
                <a:gd name="T19" fmla="*/ 204 h 206"/>
                <a:gd name="T20" fmla="*/ 78 w 156"/>
                <a:gd name="T21" fmla="*/ 206 h 206"/>
                <a:gd name="T22" fmla="*/ 96 w 156"/>
                <a:gd name="T23" fmla="*/ 206 h 206"/>
                <a:gd name="T24" fmla="*/ 124 w 156"/>
                <a:gd name="T25" fmla="*/ 198 h 206"/>
                <a:gd name="T26" fmla="*/ 144 w 156"/>
                <a:gd name="T27" fmla="*/ 182 h 206"/>
                <a:gd name="T28" fmla="*/ 154 w 156"/>
                <a:gd name="T29" fmla="*/ 160 h 206"/>
                <a:gd name="T30" fmla="*/ 156 w 156"/>
                <a:gd name="T31" fmla="*/ 148 h 206"/>
                <a:gd name="T32" fmla="*/ 152 w 156"/>
                <a:gd name="T33" fmla="*/ 132 h 206"/>
                <a:gd name="T34" fmla="*/ 146 w 156"/>
                <a:gd name="T35" fmla="*/ 118 h 206"/>
                <a:gd name="T36" fmla="*/ 134 w 156"/>
                <a:gd name="T37" fmla="*/ 108 h 206"/>
                <a:gd name="T38" fmla="*/ 118 w 156"/>
                <a:gd name="T39" fmla="*/ 100 h 206"/>
                <a:gd name="T40" fmla="*/ 28 w 156"/>
                <a:gd name="T41" fmla="*/ 28 h 206"/>
                <a:gd name="T42" fmla="*/ 74 w 156"/>
                <a:gd name="T43" fmla="*/ 26 h 206"/>
                <a:gd name="T44" fmla="*/ 100 w 156"/>
                <a:gd name="T45" fmla="*/ 32 h 206"/>
                <a:gd name="T46" fmla="*/ 112 w 156"/>
                <a:gd name="T47" fmla="*/ 38 h 206"/>
                <a:gd name="T48" fmla="*/ 116 w 156"/>
                <a:gd name="T49" fmla="*/ 50 h 206"/>
                <a:gd name="T50" fmla="*/ 118 w 156"/>
                <a:gd name="T51" fmla="*/ 58 h 206"/>
                <a:gd name="T52" fmla="*/ 114 w 156"/>
                <a:gd name="T53" fmla="*/ 70 h 206"/>
                <a:gd name="T54" fmla="*/ 106 w 156"/>
                <a:gd name="T55" fmla="*/ 80 h 206"/>
                <a:gd name="T56" fmla="*/ 92 w 156"/>
                <a:gd name="T57" fmla="*/ 88 h 206"/>
                <a:gd name="T58" fmla="*/ 28 w 156"/>
                <a:gd name="T59" fmla="*/ 90 h 206"/>
                <a:gd name="T60" fmla="*/ 76 w 156"/>
                <a:gd name="T61" fmla="*/ 180 h 206"/>
                <a:gd name="T62" fmla="*/ 40 w 156"/>
                <a:gd name="T63" fmla="*/ 180 h 206"/>
                <a:gd name="T64" fmla="*/ 28 w 156"/>
                <a:gd name="T65" fmla="*/ 114 h 206"/>
                <a:gd name="T66" fmla="*/ 80 w 156"/>
                <a:gd name="T67" fmla="*/ 114 h 206"/>
                <a:gd name="T68" fmla="*/ 108 w 156"/>
                <a:gd name="T69" fmla="*/ 120 h 206"/>
                <a:gd name="T70" fmla="*/ 120 w 156"/>
                <a:gd name="T71" fmla="*/ 128 h 206"/>
                <a:gd name="T72" fmla="*/ 126 w 156"/>
                <a:gd name="T73" fmla="*/ 138 h 206"/>
                <a:gd name="T74" fmla="*/ 126 w 156"/>
                <a:gd name="T75" fmla="*/ 146 h 206"/>
                <a:gd name="T76" fmla="*/ 124 w 156"/>
                <a:gd name="T77" fmla="*/ 160 h 206"/>
                <a:gd name="T78" fmla="*/ 114 w 156"/>
                <a:gd name="T79" fmla="*/ 172 h 206"/>
                <a:gd name="T80" fmla="*/ 98 w 156"/>
                <a:gd name="T81" fmla="*/ 178 h 206"/>
                <a:gd name="T82" fmla="*/ 76 w 156"/>
                <a:gd name="T83" fmla="*/ 18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6" h="206">
                  <a:moveTo>
                    <a:pt x="118" y="100"/>
                  </a:moveTo>
                  <a:lnTo>
                    <a:pt x="118" y="100"/>
                  </a:lnTo>
                  <a:lnTo>
                    <a:pt x="130" y="92"/>
                  </a:lnTo>
                  <a:lnTo>
                    <a:pt x="138" y="82"/>
                  </a:lnTo>
                  <a:lnTo>
                    <a:pt x="144" y="70"/>
                  </a:lnTo>
                  <a:lnTo>
                    <a:pt x="144" y="54"/>
                  </a:lnTo>
                  <a:lnTo>
                    <a:pt x="144" y="54"/>
                  </a:lnTo>
                  <a:lnTo>
                    <a:pt x="144" y="42"/>
                  </a:lnTo>
                  <a:lnTo>
                    <a:pt x="140" y="32"/>
                  </a:lnTo>
                  <a:lnTo>
                    <a:pt x="134" y="22"/>
                  </a:lnTo>
                  <a:lnTo>
                    <a:pt x="128" y="14"/>
                  </a:lnTo>
                  <a:lnTo>
                    <a:pt x="118" y="8"/>
                  </a:lnTo>
                  <a:lnTo>
                    <a:pt x="106" y="4"/>
                  </a:lnTo>
                  <a:lnTo>
                    <a:pt x="9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04"/>
                  </a:lnTo>
                  <a:lnTo>
                    <a:pt x="16" y="204"/>
                  </a:lnTo>
                  <a:lnTo>
                    <a:pt x="16" y="204"/>
                  </a:lnTo>
                  <a:lnTo>
                    <a:pt x="78" y="206"/>
                  </a:lnTo>
                  <a:lnTo>
                    <a:pt x="78" y="206"/>
                  </a:lnTo>
                  <a:lnTo>
                    <a:pt x="96" y="206"/>
                  </a:lnTo>
                  <a:lnTo>
                    <a:pt x="110" y="202"/>
                  </a:lnTo>
                  <a:lnTo>
                    <a:pt x="124" y="198"/>
                  </a:lnTo>
                  <a:lnTo>
                    <a:pt x="136" y="190"/>
                  </a:lnTo>
                  <a:lnTo>
                    <a:pt x="144" y="182"/>
                  </a:lnTo>
                  <a:lnTo>
                    <a:pt x="150" y="172"/>
                  </a:lnTo>
                  <a:lnTo>
                    <a:pt x="154" y="160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4" y="138"/>
                  </a:lnTo>
                  <a:lnTo>
                    <a:pt x="152" y="132"/>
                  </a:lnTo>
                  <a:lnTo>
                    <a:pt x="150" y="124"/>
                  </a:lnTo>
                  <a:lnTo>
                    <a:pt x="146" y="118"/>
                  </a:lnTo>
                  <a:lnTo>
                    <a:pt x="140" y="112"/>
                  </a:lnTo>
                  <a:lnTo>
                    <a:pt x="134" y="108"/>
                  </a:lnTo>
                  <a:lnTo>
                    <a:pt x="118" y="100"/>
                  </a:lnTo>
                  <a:lnTo>
                    <a:pt x="118" y="100"/>
                  </a:lnTo>
                  <a:close/>
                  <a:moveTo>
                    <a:pt x="28" y="28"/>
                  </a:moveTo>
                  <a:lnTo>
                    <a:pt x="28" y="28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94" y="28"/>
                  </a:lnTo>
                  <a:lnTo>
                    <a:pt x="100" y="32"/>
                  </a:lnTo>
                  <a:lnTo>
                    <a:pt x="106" y="34"/>
                  </a:lnTo>
                  <a:lnTo>
                    <a:pt x="112" y="38"/>
                  </a:lnTo>
                  <a:lnTo>
                    <a:pt x="114" y="44"/>
                  </a:lnTo>
                  <a:lnTo>
                    <a:pt x="116" y="50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116" y="64"/>
                  </a:lnTo>
                  <a:lnTo>
                    <a:pt x="114" y="70"/>
                  </a:lnTo>
                  <a:lnTo>
                    <a:pt x="110" y="76"/>
                  </a:lnTo>
                  <a:lnTo>
                    <a:pt x="106" y="80"/>
                  </a:lnTo>
                  <a:lnTo>
                    <a:pt x="100" y="84"/>
                  </a:lnTo>
                  <a:lnTo>
                    <a:pt x="92" y="88"/>
                  </a:lnTo>
                  <a:lnTo>
                    <a:pt x="74" y="90"/>
                  </a:lnTo>
                  <a:lnTo>
                    <a:pt x="28" y="90"/>
                  </a:lnTo>
                  <a:lnTo>
                    <a:pt x="28" y="28"/>
                  </a:lnTo>
                  <a:close/>
                  <a:moveTo>
                    <a:pt x="76" y="180"/>
                  </a:moveTo>
                  <a:lnTo>
                    <a:pt x="76" y="180"/>
                  </a:lnTo>
                  <a:lnTo>
                    <a:pt x="40" y="180"/>
                  </a:lnTo>
                  <a:lnTo>
                    <a:pt x="28" y="178"/>
                  </a:lnTo>
                  <a:lnTo>
                    <a:pt x="28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100" y="116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0" y="128"/>
                  </a:lnTo>
                  <a:lnTo>
                    <a:pt x="124" y="132"/>
                  </a:lnTo>
                  <a:lnTo>
                    <a:pt x="126" y="138"/>
                  </a:lnTo>
                  <a:lnTo>
                    <a:pt x="126" y="146"/>
                  </a:lnTo>
                  <a:lnTo>
                    <a:pt x="126" y="146"/>
                  </a:lnTo>
                  <a:lnTo>
                    <a:pt x="126" y="154"/>
                  </a:lnTo>
                  <a:lnTo>
                    <a:pt x="124" y="160"/>
                  </a:lnTo>
                  <a:lnTo>
                    <a:pt x="120" y="166"/>
                  </a:lnTo>
                  <a:lnTo>
                    <a:pt x="114" y="172"/>
                  </a:lnTo>
                  <a:lnTo>
                    <a:pt x="106" y="176"/>
                  </a:lnTo>
                  <a:lnTo>
                    <a:pt x="98" y="178"/>
                  </a:lnTo>
                  <a:lnTo>
                    <a:pt x="88" y="180"/>
                  </a:lnTo>
                  <a:lnTo>
                    <a:pt x="76" y="180"/>
                  </a:lnTo>
                  <a:lnTo>
                    <a:pt x="76" y="180"/>
                  </a:lnTo>
                  <a:close/>
                </a:path>
              </a:pathLst>
            </a:custGeom>
            <a:solidFill>
              <a:srgbClr val="0C2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759075" y="5313363"/>
              <a:ext cx="206375" cy="222250"/>
            </a:xfrm>
            <a:custGeom>
              <a:avLst/>
              <a:gdLst>
                <a:gd name="T0" fmla="*/ 102 w 130"/>
                <a:gd name="T1" fmla="*/ 56 h 140"/>
                <a:gd name="T2" fmla="*/ 28 w 130"/>
                <a:gd name="T3" fmla="*/ 56 h 140"/>
                <a:gd name="T4" fmla="*/ 28 w 130"/>
                <a:gd name="T5" fmla="*/ 0 h 140"/>
                <a:gd name="T6" fmla="*/ 0 w 130"/>
                <a:gd name="T7" fmla="*/ 0 h 140"/>
                <a:gd name="T8" fmla="*/ 0 w 130"/>
                <a:gd name="T9" fmla="*/ 140 h 140"/>
                <a:gd name="T10" fmla="*/ 28 w 130"/>
                <a:gd name="T11" fmla="*/ 140 h 140"/>
                <a:gd name="T12" fmla="*/ 28 w 130"/>
                <a:gd name="T13" fmla="*/ 82 h 140"/>
                <a:gd name="T14" fmla="*/ 102 w 130"/>
                <a:gd name="T15" fmla="*/ 82 h 140"/>
                <a:gd name="T16" fmla="*/ 102 w 130"/>
                <a:gd name="T17" fmla="*/ 140 h 140"/>
                <a:gd name="T18" fmla="*/ 130 w 130"/>
                <a:gd name="T19" fmla="*/ 140 h 140"/>
                <a:gd name="T20" fmla="*/ 130 w 130"/>
                <a:gd name="T21" fmla="*/ 0 h 140"/>
                <a:gd name="T22" fmla="*/ 102 w 130"/>
                <a:gd name="T23" fmla="*/ 0 h 140"/>
                <a:gd name="T24" fmla="*/ 102 w 130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140">
                  <a:moveTo>
                    <a:pt x="102" y="56"/>
                  </a:moveTo>
                  <a:lnTo>
                    <a:pt x="28" y="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28" y="140"/>
                  </a:lnTo>
                  <a:lnTo>
                    <a:pt x="28" y="82"/>
                  </a:lnTo>
                  <a:lnTo>
                    <a:pt x="102" y="82"/>
                  </a:lnTo>
                  <a:lnTo>
                    <a:pt x="102" y="140"/>
                  </a:lnTo>
                  <a:lnTo>
                    <a:pt x="130" y="140"/>
                  </a:lnTo>
                  <a:lnTo>
                    <a:pt x="130" y="0"/>
                  </a:lnTo>
                  <a:lnTo>
                    <a:pt x="102" y="0"/>
                  </a:lnTo>
                  <a:lnTo>
                    <a:pt x="102" y="56"/>
                  </a:lnTo>
                  <a:close/>
                </a:path>
              </a:pathLst>
            </a:custGeom>
            <a:solidFill>
              <a:srgbClr val="0C2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1679575" y="5313363"/>
              <a:ext cx="222250" cy="222250"/>
            </a:xfrm>
            <a:custGeom>
              <a:avLst/>
              <a:gdLst>
                <a:gd name="T0" fmla="*/ 132 w 140"/>
                <a:gd name="T1" fmla="*/ 0 h 140"/>
                <a:gd name="T2" fmla="*/ 96 w 140"/>
                <a:gd name="T3" fmla="*/ 0 h 140"/>
                <a:gd name="T4" fmla="*/ 40 w 140"/>
                <a:gd name="T5" fmla="*/ 56 h 140"/>
                <a:gd name="T6" fmla="*/ 28 w 140"/>
                <a:gd name="T7" fmla="*/ 56 h 140"/>
                <a:gd name="T8" fmla="*/ 28 w 140"/>
                <a:gd name="T9" fmla="*/ 0 h 140"/>
                <a:gd name="T10" fmla="*/ 0 w 140"/>
                <a:gd name="T11" fmla="*/ 0 h 140"/>
                <a:gd name="T12" fmla="*/ 0 w 140"/>
                <a:gd name="T13" fmla="*/ 140 h 140"/>
                <a:gd name="T14" fmla="*/ 28 w 140"/>
                <a:gd name="T15" fmla="*/ 140 h 140"/>
                <a:gd name="T16" fmla="*/ 28 w 140"/>
                <a:gd name="T17" fmla="*/ 82 h 140"/>
                <a:gd name="T18" fmla="*/ 50 w 140"/>
                <a:gd name="T19" fmla="*/ 82 h 140"/>
                <a:gd name="T20" fmla="*/ 104 w 140"/>
                <a:gd name="T21" fmla="*/ 140 h 140"/>
                <a:gd name="T22" fmla="*/ 140 w 140"/>
                <a:gd name="T23" fmla="*/ 140 h 140"/>
                <a:gd name="T24" fmla="*/ 70 w 140"/>
                <a:gd name="T25" fmla="*/ 64 h 140"/>
                <a:gd name="T26" fmla="*/ 132 w 140"/>
                <a:gd name="T2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0">
                  <a:moveTo>
                    <a:pt x="132" y="0"/>
                  </a:moveTo>
                  <a:lnTo>
                    <a:pt x="96" y="0"/>
                  </a:lnTo>
                  <a:lnTo>
                    <a:pt x="40" y="56"/>
                  </a:lnTo>
                  <a:lnTo>
                    <a:pt x="28" y="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28" y="140"/>
                  </a:lnTo>
                  <a:lnTo>
                    <a:pt x="28" y="82"/>
                  </a:lnTo>
                  <a:lnTo>
                    <a:pt x="50" y="82"/>
                  </a:lnTo>
                  <a:lnTo>
                    <a:pt x="104" y="140"/>
                  </a:lnTo>
                  <a:lnTo>
                    <a:pt x="140" y="140"/>
                  </a:lnTo>
                  <a:lnTo>
                    <a:pt x="70" y="6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C2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3009900" y="5313363"/>
              <a:ext cx="222250" cy="222250"/>
            </a:xfrm>
            <a:custGeom>
              <a:avLst/>
              <a:gdLst>
                <a:gd name="T0" fmla="*/ 68 w 140"/>
                <a:gd name="T1" fmla="*/ 64 h 140"/>
                <a:gd name="T2" fmla="*/ 130 w 140"/>
                <a:gd name="T3" fmla="*/ 0 h 140"/>
                <a:gd name="T4" fmla="*/ 94 w 140"/>
                <a:gd name="T5" fmla="*/ 0 h 140"/>
                <a:gd name="T6" fmla="*/ 40 w 140"/>
                <a:gd name="T7" fmla="*/ 56 h 140"/>
                <a:gd name="T8" fmla="*/ 28 w 140"/>
                <a:gd name="T9" fmla="*/ 56 h 140"/>
                <a:gd name="T10" fmla="*/ 28 w 140"/>
                <a:gd name="T11" fmla="*/ 0 h 140"/>
                <a:gd name="T12" fmla="*/ 0 w 140"/>
                <a:gd name="T13" fmla="*/ 0 h 140"/>
                <a:gd name="T14" fmla="*/ 0 w 140"/>
                <a:gd name="T15" fmla="*/ 140 h 140"/>
                <a:gd name="T16" fmla="*/ 28 w 140"/>
                <a:gd name="T17" fmla="*/ 140 h 140"/>
                <a:gd name="T18" fmla="*/ 28 w 140"/>
                <a:gd name="T19" fmla="*/ 82 h 140"/>
                <a:gd name="T20" fmla="*/ 50 w 140"/>
                <a:gd name="T21" fmla="*/ 82 h 140"/>
                <a:gd name="T22" fmla="*/ 104 w 140"/>
                <a:gd name="T23" fmla="*/ 140 h 140"/>
                <a:gd name="T24" fmla="*/ 140 w 140"/>
                <a:gd name="T25" fmla="*/ 140 h 140"/>
                <a:gd name="T26" fmla="*/ 68 w 140"/>
                <a:gd name="T27" fmla="*/ 6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140">
                  <a:moveTo>
                    <a:pt x="68" y="64"/>
                  </a:moveTo>
                  <a:lnTo>
                    <a:pt x="130" y="0"/>
                  </a:lnTo>
                  <a:lnTo>
                    <a:pt x="94" y="0"/>
                  </a:lnTo>
                  <a:lnTo>
                    <a:pt x="40" y="56"/>
                  </a:lnTo>
                  <a:lnTo>
                    <a:pt x="28" y="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28" y="140"/>
                  </a:lnTo>
                  <a:lnTo>
                    <a:pt x="28" y="82"/>
                  </a:lnTo>
                  <a:lnTo>
                    <a:pt x="50" y="82"/>
                  </a:lnTo>
                  <a:lnTo>
                    <a:pt x="104" y="140"/>
                  </a:lnTo>
                  <a:lnTo>
                    <a:pt x="140" y="140"/>
                  </a:lnTo>
                  <a:lnTo>
                    <a:pt x="68" y="64"/>
                  </a:lnTo>
                  <a:close/>
                </a:path>
              </a:pathLst>
            </a:custGeom>
            <a:solidFill>
              <a:srgbClr val="0C2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1447800" y="5313363"/>
              <a:ext cx="203200" cy="222250"/>
            </a:xfrm>
            <a:custGeom>
              <a:avLst/>
              <a:gdLst>
                <a:gd name="T0" fmla="*/ 0 w 128"/>
                <a:gd name="T1" fmla="*/ 0 h 140"/>
                <a:gd name="T2" fmla="*/ 0 w 128"/>
                <a:gd name="T3" fmla="*/ 26 h 140"/>
                <a:gd name="T4" fmla="*/ 50 w 128"/>
                <a:gd name="T5" fmla="*/ 26 h 140"/>
                <a:gd name="T6" fmla="*/ 50 w 128"/>
                <a:gd name="T7" fmla="*/ 140 h 140"/>
                <a:gd name="T8" fmla="*/ 78 w 128"/>
                <a:gd name="T9" fmla="*/ 140 h 140"/>
                <a:gd name="T10" fmla="*/ 78 w 128"/>
                <a:gd name="T11" fmla="*/ 26 h 140"/>
                <a:gd name="T12" fmla="*/ 128 w 128"/>
                <a:gd name="T13" fmla="*/ 26 h 140"/>
                <a:gd name="T14" fmla="*/ 128 w 128"/>
                <a:gd name="T15" fmla="*/ 0 h 140"/>
                <a:gd name="T16" fmla="*/ 0 w 128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40">
                  <a:moveTo>
                    <a:pt x="0" y="0"/>
                  </a:moveTo>
                  <a:lnTo>
                    <a:pt x="0" y="26"/>
                  </a:lnTo>
                  <a:lnTo>
                    <a:pt x="50" y="26"/>
                  </a:lnTo>
                  <a:lnTo>
                    <a:pt x="50" y="140"/>
                  </a:lnTo>
                  <a:lnTo>
                    <a:pt x="78" y="140"/>
                  </a:lnTo>
                  <a:lnTo>
                    <a:pt x="78" y="26"/>
                  </a:lnTo>
                  <a:lnTo>
                    <a:pt x="128" y="26"/>
                  </a:lnTo>
                  <a:lnTo>
                    <a:pt x="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2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2232025" y="5218113"/>
              <a:ext cx="234950" cy="320675"/>
            </a:xfrm>
            <a:custGeom>
              <a:avLst/>
              <a:gdLst>
                <a:gd name="T0" fmla="*/ 70 w 148"/>
                <a:gd name="T1" fmla="*/ 74 h 202"/>
                <a:gd name="T2" fmla="*/ 28 w 148"/>
                <a:gd name="T3" fmla="*/ 74 h 202"/>
                <a:gd name="T4" fmla="*/ 28 w 148"/>
                <a:gd name="T5" fmla="*/ 26 h 202"/>
                <a:gd name="T6" fmla="*/ 128 w 148"/>
                <a:gd name="T7" fmla="*/ 26 h 202"/>
                <a:gd name="T8" fmla="*/ 128 w 148"/>
                <a:gd name="T9" fmla="*/ 0 h 202"/>
                <a:gd name="T10" fmla="*/ 28 w 148"/>
                <a:gd name="T11" fmla="*/ 0 h 202"/>
                <a:gd name="T12" fmla="*/ 0 w 148"/>
                <a:gd name="T13" fmla="*/ 0 h 202"/>
                <a:gd name="T14" fmla="*/ 0 w 148"/>
                <a:gd name="T15" fmla="*/ 26 h 202"/>
                <a:gd name="T16" fmla="*/ 0 w 148"/>
                <a:gd name="T17" fmla="*/ 200 h 202"/>
                <a:gd name="T18" fmla="*/ 4 w 148"/>
                <a:gd name="T19" fmla="*/ 200 h 202"/>
                <a:gd name="T20" fmla="*/ 4 w 148"/>
                <a:gd name="T21" fmla="*/ 200 h 202"/>
                <a:gd name="T22" fmla="*/ 70 w 148"/>
                <a:gd name="T23" fmla="*/ 202 h 202"/>
                <a:gd name="T24" fmla="*/ 70 w 148"/>
                <a:gd name="T25" fmla="*/ 202 h 202"/>
                <a:gd name="T26" fmla="*/ 86 w 148"/>
                <a:gd name="T27" fmla="*/ 202 h 202"/>
                <a:gd name="T28" fmla="*/ 102 w 148"/>
                <a:gd name="T29" fmla="*/ 198 h 202"/>
                <a:gd name="T30" fmla="*/ 116 w 148"/>
                <a:gd name="T31" fmla="*/ 192 h 202"/>
                <a:gd name="T32" fmla="*/ 128 w 148"/>
                <a:gd name="T33" fmla="*/ 186 h 202"/>
                <a:gd name="T34" fmla="*/ 136 w 148"/>
                <a:gd name="T35" fmla="*/ 176 h 202"/>
                <a:gd name="T36" fmla="*/ 144 w 148"/>
                <a:gd name="T37" fmla="*/ 166 h 202"/>
                <a:gd name="T38" fmla="*/ 148 w 148"/>
                <a:gd name="T39" fmla="*/ 152 h 202"/>
                <a:gd name="T40" fmla="*/ 148 w 148"/>
                <a:gd name="T41" fmla="*/ 138 h 202"/>
                <a:gd name="T42" fmla="*/ 148 w 148"/>
                <a:gd name="T43" fmla="*/ 138 h 202"/>
                <a:gd name="T44" fmla="*/ 148 w 148"/>
                <a:gd name="T45" fmla="*/ 122 h 202"/>
                <a:gd name="T46" fmla="*/ 144 w 148"/>
                <a:gd name="T47" fmla="*/ 110 h 202"/>
                <a:gd name="T48" fmla="*/ 136 w 148"/>
                <a:gd name="T49" fmla="*/ 100 h 202"/>
                <a:gd name="T50" fmla="*/ 126 w 148"/>
                <a:gd name="T51" fmla="*/ 90 h 202"/>
                <a:gd name="T52" fmla="*/ 116 w 148"/>
                <a:gd name="T53" fmla="*/ 82 h 202"/>
                <a:gd name="T54" fmla="*/ 102 w 148"/>
                <a:gd name="T55" fmla="*/ 78 h 202"/>
                <a:gd name="T56" fmla="*/ 86 w 148"/>
                <a:gd name="T57" fmla="*/ 74 h 202"/>
                <a:gd name="T58" fmla="*/ 70 w 148"/>
                <a:gd name="T59" fmla="*/ 74 h 202"/>
                <a:gd name="T60" fmla="*/ 70 w 148"/>
                <a:gd name="T61" fmla="*/ 74 h 202"/>
                <a:gd name="T62" fmla="*/ 72 w 148"/>
                <a:gd name="T63" fmla="*/ 176 h 202"/>
                <a:gd name="T64" fmla="*/ 72 w 148"/>
                <a:gd name="T65" fmla="*/ 176 h 202"/>
                <a:gd name="T66" fmla="*/ 28 w 148"/>
                <a:gd name="T67" fmla="*/ 174 h 202"/>
                <a:gd name="T68" fmla="*/ 28 w 148"/>
                <a:gd name="T69" fmla="*/ 100 h 202"/>
                <a:gd name="T70" fmla="*/ 72 w 148"/>
                <a:gd name="T71" fmla="*/ 100 h 202"/>
                <a:gd name="T72" fmla="*/ 72 w 148"/>
                <a:gd name="T73" fmla="*/ 100 h 202"/>
                <a:gd name="T74" fmla="*/ 82 w 148"/>
                <a:gd name="T75" fmla="*/ 100 h 202"/>
                <a:gd name="T76" fmla="*/ 92 w 148"/>
                <a:gd name="T77" fmla="*/ 102 h 202"/>
                <a:gd name="T78" fmla="*/ 100 w 148"/>
                <a:gd name="T79" fmla="*/ 104 h 202"/>
                <a:gd name="T80" fmla="*/ 106 w 148"/>
                <a:gd name="T81" fmla="*/ 110 h 202"/>
                <a:gd name="T82" fmla="*/ 112 w 148"/>
                <a:gd name="T83" fmla="*/ 114 h 202"/>
                <a:gd name="T84" fmla="*/ 116 w 148"/>
                <a:gd name="T85" fmla="*/ 120 h 202"/>
                <a:gd name="T86" fmla="*/ 120 w 148"/>
                <a:gd name="T87" fmla="*/ 128 h 202"/>
                <a:gd name="T88" fmla="*/ 120 w 148"/>
                <a:gd name="T89" fmla="*/ 138 h 202"/>
                <a:gd name="T90" fmla="*/ 120 w 148"/>
                <a:gd name="T91" fmla="*/ 138 h 202"/>
                <a:gd name="T92" fmla="*/ 120 w 148"/>
                <a:gd name="T93" fmla="*/ 146 h 202"/>
                <a:gd name="T94" fmla="*/ 118 w 148"/>
                <a:gd name="T95" fmla="*/ 154 h 202"/>
                <a:gd name="T96" fmla="*/ 114 w 148"/>
                <a:gd name="T97" fmla="*/ 160 h 202"/>
                <a:gd name="T98" fmla="*/ 108 w 148"/>
                <a:gd name="T99" fmla="*/ 166 h 202"/>
                <a:gd name="T100" fmla="*/ 100 w 148"/>
                <a:gd name="T101" fmla="*/ 170 h 202"/>
                <a:gd name="T102" fmla="*/ 92 w 148"/>
                <a:gd name="T103" fmla="*/ 172 h 202"/>
                <a:gd name="T104" fmla="*/ 82 w 148"/>
                <a:gd name="T105" fmla="*/ 174 h 202"/>
                <a:gd name="T106" fmla="*/ 72 w 148"/>
                <a:gd name="T107" fmla="*/ 176 h 202"/>
                <a:gd name="T108" fmla="*/ 72 w 148"/>
                <a:gd name="T109" fmla="*/ 17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202">
                  <a:moveTo>
                    <a:pt x="70" y="74"/>
                  </a:moveTo>
                  <a:lnTo>
                    <a:pt x="28" y="74"/>
                  </a:lnTo>
                  <a:lnTo>
                    <a:pt x="28" y="26"/>
                  </a:lnTo>
                  <a:lnTo>
                    <a:pt x="128" y="26"/>
                  </a:lnTo>
                  <a:lnTo>
                    <a:pt x="128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86" y="202"/>
                  </a:lnTo>
                  <a:lnTo>
                    <a:pt x="102" y="198"/>
                  </a:lnTo>
                  <a:lnTo>
                    <a:pt x="116" y="192"/>
                  </a:lnTo>
                  <a:lnTo>
                    <a:pt x="128" y="186"/>
                  </a:lnTo>
                  <a:lnTo>
                    <a:pt x="136" y="176"/>
                  </a:lnTo>
                  <a:lnTo>
                    <a:pt x="144" y="166"/>
                  </a:lnTo>
                  <a:lnTo>
                    <a:pt x="148" y="152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22"/>
                  </a:lnTo>
                  <a:lnTo>
                    <a:pt x="144" y="110"/>
                  </a:lnTo>
                  <a:lnTo>
                    <a:pt x="136" y="100"/>
                  </a:lnTo>
                  <a:lnTo>
                    <a:pt x="126" y="90"/>
                  </a:lnTo>
                  <a:lnTo>
                    <a:pt x="116" y="82"/>
                  </a:lnTo>
                  <a:lnTo>
                    <a:pt x="102" y="78"/>
                  </a:lnTo>
                  <a:lnTo>
                    <a:pt x="86" y="74"/>
                  </a:lnTo>
                  <a:lnTo>
                    <a:pt x="70" y="74"/>
                  </a:lnTo>
                  <a:lnTo>
                    <a:pt x="70" y="74"/>
                  </a:lnTo>
                  <a:close/>
                  <a:moveTo>
                    <a:pt x="72" y="176"/>
                  </a:moveTo>
                  <a:lnTo>
                    <a:pt x="72" y="176"/>
                  </a:lnTo>
                  <a:lnTo>
                    <a:pt x="28" y="174"/>
                  </a:lnTo>
                  <a:lnTo>
                    <a:pt x="28" y="100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82" y="100"/>
                  </a:lnTo>
                  <a:lnTo>
                    <a:pt x="92" y="102"/>
                  </a:lnTo>
                  <a:lnTo>
                    <a:pt x="100" y="104"/>
                  </a:lnTo>
                  <a:lnTo>
                    <a:pt x="106" y="110"/>
                  </a:lnTo>
                  <a:lnTo>
                    <a:pt x="112" y="114"/>
                  </a:lnTo>
                  <a:lnTo>
                    <a:pt x="116" y="120"/>
                  </a:lnTo>
                  <a:lnTo>
                    <a:pt x="120" y="12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46"/>
                  </a:lnTo>
                  <a:lnTo>
                    <a:pt x="118" y="154"/>
                  </a:lnTo>
                  <a:lnTo>
                    <a:pt x="114" y="160"/>
                  </a:lnTo>
                  <a:lnTo>
                    <a:pt x="108" y="166"/>
                  </a:lnTo>
                  <a:lnTo>
                    <a:pt x="100" y="170"/>
                  </a:lnTo>
                  <a:lnTo>
                    <a:pt x="92" y="172"/>
                  </a:lnTo>
                  <a:lnTo>
                    <a:pt x="82" y="174"/>
                  </a:lnTo>
                  <a:lnTo>
                    <a:pt x="72" y="176"/>
                  </a:lnTo>
                  <a:lnTo>
                    <a:pt x="72" y="176"/>
                  </a:lnTo>
                  <a:close/>
                </a:path>
              </a:pathLst>
            </a:custGeom>
            <a:solidFill>
              <a:srgbClr val="0C2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1206500" y="5307013"/>
              <a:ext cx="212725" cy="228600"/>
            </a:xfrm>
            <a:custGeom>
              <a:avLst/>
              <a:gdLst>
                <a:gd name="T0" fmla="*/ 62 w 134"/>
                <a:gd name="T1" fmla="*/ 0 h 144"/>
                <a:gd name="T2" fmla="*/ 62 w 134"/>
                <a:gd name="T3" fmla="*/ 0 h 144"/>
                <a:gd name="T4" fmla="*/ 54 w 134"/>
                <a:gd name="T5" fmla="*/ 2 h 144"/>
                <a:gd name="T6" fmla="*/ 44 w 134"/>
                <a:gd name="T7" fmla="*/ 4 h 144"/>
                <a:gd name="T8" fmla="*/ 36 w 134"/>
                <a:gd name="T9" fmla="*/ 8 h 144"/>
                <a:gd name="T10" fmla="*/ 26 w 134"/>
                <a:gd name="T11" fmla="*/ 12 h 144"/>
                <a:gd name="T12" fmla="*/ 18 w 134"/>
                <a:gd name="T13" fmla="*/ 20 h 144"/>
                <a:gd name="T14" fmla="*/ 10 w 134"/>
                <a:gd name="T15" fmla="*/ 30 h 144"/>
                <a:gd name="T16" fmla="*/ 6 w 134"/>
                <a:gd name="T17" fmla="*/ 42 h 144"/>
                <a:gd name="T18" fmla="*/ 4 w 134"/>
                <a:gd name="T19" fmla="*/ 56 h 144"/>
                <a:gd name="T20" fmla="*/ 4 w 134"/>
                <a:gd name="T21" fmla="*/ 56 h 144"/>
                <a:gd name="T22" fmla="*/ 6 w 134"/>
                <a:gd name="T23" fmla="*/ 64 h 144"/>
                <a:gd name="T24" fmla="*/ 8 w 134"/>
                <a:gd name="T25" fmla="*/ 72 h 144"/>
                <a:gd name="T26" fmla="*/ 10 w 134"/>
                <a:gd name="T27" fmla="*/ 82 h 144"/>
                <a:gd name="T28" fmla="*/ 16 w 134"/>
                <a:gd name="T29" fmla="*/ 90 h 144"/>
                <a:gd name="T30" fmla="*/ 16 w 134"/>
                <a:gd name="T31" fmla="*/ 90 h 144"/>
                <a:gd name="T32" fmla="*/ 26 w 134"/>
                <a:gd name="T33" fmla="*/ 98 h 144"/>
                <a:gd name="T34" fmla="*/ 36 w 134"/>
                <a:gd name="T35" fmla="*/ 104 h 144"/>
                <a:gd name="T36" fmla="*/ 0 w 134"/>
                <a:gd name="T37" fmla="*/ 144 h 144"/>
                <a:gd name="T38" fmla="*/ 34 w 134"/>
                <a:gd name="T39" fmla="*/ 144 h 144"/>
                <a:gd name="T40" fmla="*/ 66 w 134"/>
                <a:gd name="T41" fmla="*/ 110 h 144"/>
                <a:gd name="T42" fmla="*/ 66 w 134"/>
                <a:gd name="T43" fmla="*/ 110 h 144"/>
                <a:gd name="T44" fmla="*/ 76 w 134"/>
                <a:gd name="T45" fmla="*/ 112 h 144"/>
                <a:gd name="T46" fmla="*/ 106 w 134"/>
                <a:gd name="T47" fmla="*/ 112 h 144"/>
                <a:gd name="T48" fmla="*/ 106 w 134"/>
                <a:gd name="T49" fmla="*/ 144 h 144"/>
                <a:gd name="T50" fmla="*/ 134 w 134"/>
                <a:gd name="T51" fmla="*/ 144 h 144"/>
                <a:gd name="T52" fmla="*/ 134 w 134"/>
                <a:gd name="T53" fmla="*/ 8 h 144"/>
                <a:gd name="T54" fmla="*/ 130 w 134"/>
                <a:gd name="T55" fmla="*/ 8 h 144"/>
                <a:gd name="T56" fmla="*/ 130 w 134"/>
                <a:gd name="T57" fmla="*/ 8 h 144"/>
                <a:gd name="T58" fmla="*/ 96 w 134"/>
                <a:gd name="T59" fmla="*/ 2 h 144"/>
                <a:gd name="T60" fmla="*/ 62 w 134"/>
                <a:gd name="T61" fmla="*/ 0 h 144"/>
                <a:gd name="T62" fmla="*/ 62 w 134"/>
                <a:gd name="T63" fmla="*/ 0 h 144"/>
                <a:gd name="T64" fmla="*/ 106 w 134"/>
                <a:gd name="T65" fmla="*/ 86 h 144"/>
                <a:gd name="T66" fmla="*/ 106 w 134"/>
                <a:gd name="T67" fmla="*/ 86 h 144"/>
                <a:gd name="T68" fmla="*/ 72 w 134"/>
                <a:gd name="T69" fmla="*/ 86 h 144"/>
                <a:gd name="T70" fmla="*/ 72 w 134"/>
                <a:gd name="T71" fmla="*/ 86 h 144"/>
                <a:gd name="T72" fmla="*/ 54 w 134"/>
                <a:gd name="T73" fmla="*/ 84 h 144"/>
                <a:gd name="T74" fmla="*/ 48 w 134"/>
                <a:gd name="T75" fmla="*/ 82 h 144"/>
                <a:gd name="T76" fmla="*/ 42 w 134"/>
                <a:gd name="T77" fmla="*/ 78 h 144"/>
                <a:gd name="T78" fmla="*/ 42 w 134"/>
                <a:gd name="T79" fmla="*/ 78 h 144"/>
                <a:gd name="T80" fmla="*/ 36 w 134"/>
                <a:gd name="T81" fmla="*/ 74 h 144"/>
                <a:gd name="T82" fmla="*/ 34 w 134"/>
                <a:gd name="T83" fmla="*/ 68 h 144"/>
                <a:gd name="T84" fmla="*/ 32 w 134"/>
                <a:gd name="T85" fmla="*/ 56 h 144"/>
                <a:gd name="T86" fmla="*/ 32 w 134"/>
                <a:gd name="T87" fmla="*/ 56 h 144"/>
                <a:gd name="T88" fmla="*/ 32 w 134"/>
                <a:gd name="T89" fmla="*/ 48 h 144"/>
                <a:gd name="T90" fmla="*/ 34 w 134"/>
                <a:gd name="T91" fmla="*/ 42 h 144"/>
                <a:gd name="T92" fmla="*/ 38 w 134"/>
                <a:gd name="T93" fmla="*/ 38 h 144"/>
                <a:gd name="T94" fmla="*/ 42 w 134"/>
                <a:gd name="T95" fmla="*/ 32 h 144"/>
                <a:gd name="T96" fmla="*/ 52 w 134"/>
                <a:gd name="T97" fmla="*/ 28 h 144"/>
                <a:gd name="T98" fmla="*/ 62 w 134"/>
                <a:gd name="T99" fmla="*/ 26 h 144"/>
                <a:gd name="T100" fmla="*/ 62 w 134"/>
                <a:gd name="T101" fmla="*/ 26 h 144"/>
                <a:gd name="T102" fmla="*/ 84 w 134"/>
                <a:gd name="T103" fmla="*/ 26 h 144"/>
                <a:gd name="T104" fmla="*/ 106 w 134"/>
                <a:gd name="T105" fmla="*/ 28 h 144"/>
                <a:gd name="T106" fmla="*/ 106 w 134"/>
                <a:gd name="T107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4" h="144">
                  <a:moveTo>
                    <a:pt x="62" y="0"/>
                  </a:moveTo>
                  <a:lnTo>
                    <a:pt x="62" y="0"/>
                  </a:lnTo>
                  <a:lnTo>
                    <a:pt x="54" y="2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26" y="12"/>
                  </a:lnTo>
                  <a:lnTo>
                    <a:pt x="18" y="20"/>
                  </a:lnTo>
                  <a:lnTo>
                    <a:pt x="10" y="30"/>
                  </a:lnTo>
                  <a:lnTo>
                    <a:pt x="6" y="42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6" y="64"/>
                  </a:lnTo>
                  <a:lnTo>
                    <a:pt x="8" y="72"/>
                  </a:lnTo>
                  <a:lnTo>
                    <a:pt x="10" y="82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26" y="98"/>
                  </a:lnTo>
                  <a:lnTo>
                    <a:pt x="36" y="104"/>
                  </a:lnTo>
                  <a:lnTo>
                    <a:pt x="0" y="144"/>
                  </a:lnTo>
                  <a:lnTo>
                    <a:pt x="34" y="144"/>
                  </a:lnTo>
                  <a:lnTo>
                    <a:pt x="66" y="110"/>
                  </a:lnTo>
                  <a:lnTo>
                    <a:pt x="66" y="110"/>
                  </a:lnTo>
                  <a:lnTo>
                    <a:pt x="76" y="112"/>
                  </a:lnTo>
                  <a:lnTo>
                    <a:pt x="106" y="112"/>
                  </a:lnTo>
                  <a:lnTo>
                    <a:pt x="106" y="144"/>
                  </a:lnTo>
                  <a:lnTo>
                    <a:pt x="134" y="144"/>
                  </a:lnTo>
                  <a:lnTo>
                    <a:pt x="134" y="8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96" y="2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106" y="86"/>
                  </a:moveTo>
                  <a:lnTo>
                    <a:pt x="106" y="86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54" y="84"/>
                  </a:lnTo>
                  <a:lnTo>
                    <a:pt x="48" y="82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36" y="74"/>
                  </a:lnTo>
                  <a:lnTo>
                    <a:pt x="34" y="68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34" y="42"/>
                  </a:lnTo>
                  <a:lnTo>
                    <a:pt x="38" y="38"/>
                  </a:lnTo>
                  <a:lnTo>
                    <a:pt x="42" y="32"/>
                  </a:lnTo>
                  <a:lnTo>
                    <a:pt x="52" y="28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84" y="26"/>
                  </a:lnTo>
                  <a:lnTo>
                    <a:pt x="106" y="28"/>
                  </a:lnTo>
                  <a:lnTo>
                    <a:pt x="106" y="86"/>
                  </a:lnTo>
                  <a:close/>
                </a:path>
              </a:pathLst>
            </a:custGeom>
            <a:solidFill>
              <a:srgbClr val="0C25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62" y="1979098"/>
            <a:ext cx="4041910" cy="26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642431" y="3041324"/>
            <a:ext cx="4900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200"/>
              </a:spcAf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логотип Федерации профсоюзных организаций Кировской области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9027" y="329575"/>
            <a:ext cx="10651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1C449C"/>
                </a:solidFill>
                <a:latin typeface="Etelka Medium Pro" panose="02000503080000020004" pitchFamily="50" charset="0"/>
              </a:rPr>
              <a:t>КОБРЕНДИНГОВАЯ КАРТА </a:t>
            </a:r>
            <a: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  <a:t/>
            </a:r>
            <a:b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</a:br>
            <a: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  <a:t>«</a:t>
            </a:r>
            <a:r>
              <a:rPr lang="ru-RU" sz="4000" dirty="0">
                <a:solidFill>
                  <a:srgbClr val="1C449C"/>
                </a:solidFill>
                <a:latin typeface="Etelka Medium Pro" panose="02000503080000020004" pitchFamily="50" charset="0"/>
              </a:rPr>
              <a:t>ВЯТКА БАНК + ФПО КО»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9027" y="1653014"/>
            <a:ext cx="99430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C2576"/>
                </a:solidFill>
                <a:latin typeface="Etelka Text Pro" panose="02000503030000020004" pitchFamily="50" charset="0"/>
              </a:rPr>
              <a:t>РАЗРАБОТАНА БАНКОМ СПЕЦИАЛЬНО ДЛЯ ЧЛЕНОВ ОРГАНИЗАЦИИ ПРОФСОЮЗОВ</a:t>
            </a:r>
          </a:p>
          <a:p>
            <a:endParaRPr lang="ru-RU" sz="1600" dirty="0">
              <a:solidFill>
                <a:srgbClr val="0C2576"/>
              </a:solidFill>
              <a:latin typeface="Etelka Text Pro" panose="02000503030000020004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2431" y="5042876"/>
            <a:ext cx="6358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200"/>
              </a:spcAf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штрих-код, благодаря которому можно получать скидки в магазинах-партнерах (70 точек)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3" y="4486893"/>
            <a:ext cx="3132319" cy="2001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34" y="2431858"/>
            <a:ext cx="2933797" cy="18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59027" y="329575"/>
            <a:ext cx="1065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  <a:t>ПРЕИМУЩЕСТВА КАРТЫ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512287" y="2286592"/>
            <a:ext cx="64667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5400"/>
              </a:spcAft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Фирменная карта с логотипом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Вашей организации повысит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лояльность к движению профсоюзов  </a:t>
            </a:r>
          </a:p>
          <a:p>
            <a:pPr lvl="0">
              <a:spcAft>
                <a:spcPts val="5400"/>
              </a:spcAft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Привлекайте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новых участников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организацию профсоюзов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с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помощью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новых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возможностей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кобрендинговой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карты</a:t>
            </a:r>
          </a:p>
          <a:p>
            <a:pPr lvl="0">
              <a:spcAft>
                <a:spcPts val="5400"/>
              </a:spcAft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Экономьте на расходах — все расходы по выпуску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и обслуживанию карт берет на себя Банк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026" y="1037461"/>
            <a:ext cx="994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C2576"/>
                </a:solidFill>
                <a:latin typeface="Etelka Text Pro" panose="02000503030000020004" pitchFamily="50" charset="0"/>
              </a:rPr>
              <a:t>ДЛЯ РУКОВОДИТЕЛЕЙ ОРГАНИЗАЦИИ ПРОФСОЮЗОВ</a:t>
            </a:r>
            <a:endParaRPr lang="ru-RU" dirty="0">
              <a:solidFill>
                <a:srgbClr val="0C2576"/>
              </a:solidFill>
              <a:latin typeface="Etelka Text Pro" panose="02000503030000020004" pitchFamily="50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797911" y="3953990"/>
            <a:ext cx="557213" cy="596901"/>
            <a:chOff x="5848350" y="3163888"/>
            <a:chExt cx="557213" cy="596901"/>
          </a:xfrm>
          <a:solidFill>
            <a:srgbClr val="C00000"/>
          </a:solidFill>
        </p:grpSpPr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6051550" y="3163888"/>
              <a:ext cx="142875" cy="203200"/>
            </a:xfrm>
            <a:custGeom>
              <a:avLst/>
              <a:gdLst>
                <a:gd name="T0" fmla="*/ 36 w 90"/>
                <a:gd name="T1" fmla="*/ 72 h 128"/>
                <a:gd name="T2" fmla="*/ 21 w 90"/>
                <a:gd name="T3" fmla="*/ 63 h 128"/>
                <a:gd name="T4" fmla="*/ 12 w 90"/>
                <a:gd name="T5" fmla="*/ 50 h 128"/>
                <a:gd name="T6" fmla="*/ 9 w 90"/>
                <a:gd name="T7" fmla="*/ 38 h 128"/>
                <a:gd name="T8" fmla="*/ 12 w 90"/>
                <a:gd name="T9" fmla="*/ 27 h 128"/>
                <a:gd name="T10" fmla="*/ 25 w 90"/>
                <a:gd name="T11" fmla="*/ 7 h 128"/>
                <a:gd name="T12" fmla="*/ 48 w 90"/>
                <a:gd name="T13" fmla="*/ 0 h 128"/>
                <a:gd name="T14" fmla="*/ 59 w 90"/>
                <a:gd name="T15" fmla="*/ 2 h 128"/>
                <a:gd name="T16" fmla="*/ 77 w 90"/>
                <a:gd name="T17" fmla="*/ 16 h 128"/>
                <a:gd name="T18" fmla="*/ 81 w 90"/>
                <a:gd name="T19" fmla="*/ 27 h 128"/>
                <a:gd name="T20" fmla="*/ 81 w 90"/>
                <a:gd name="T21" fmla="*/ 41 h 128"/>
                <a:gd name="T22" fmla="*/ 77 w 90"/>
                <a:gd name="T23" fmla="*/ 54 h 128"/>
                <a:gd name="T24" fmla="*/ 72 w 90"/>
                <a:gd name="T25" fmla="*/ 63 h 128"/>
                <a:gd name="T26" fmla="*/ 57 w 90"/>
                <a:gd name="T27" fmla="*/ 72 h 128"/>
                <a:gd name="T28" fmla="*/ 61 w 90"/>
                <a:gd name="T29" fmla="*/ 74 h 128"/>
                <a:gd name="T30" fmla="*/ 84 w 90"/>
                <a:gd name="T31" fmla="*/ 92 h 128"/>
                <a:gd name="T32" fmla="*/ 90 w 90"/>
                <a:gd name="T33" fmla="*/ 117 h 128"/>
                <a:gd name="T34" fmla="*/ 90 w 90"/>
                <a:gd name="T35" fmla="*/ 124 h 128"/>
                <a:gd name="T36" fmla="*/ 90 w 90"/>
                <a:gd name="T37" fmla="*/ 126 h 128"/>
                <a:gd name="T38" fmla="*/ 84 w 90"/>
                <a:gd name="T39" fmla="*/ 128 h 128"/>
                <a:gd name="T40" fmla="*/ 81 w 90"/>
                <a:gd name="T41" fmla="*/ 128 h 128"/>
                <a:gd name="T42" fmla="*/ 81 w 90"/>
                <a:gd name="T43" fmla="*/ 126 h 128"/>
                <a:gd name="T44" fmla="*/ 81 w 90"/>
                <a:gd name="T45" fmla="*/ 110 h 128"/>
                <a:gd name="T46" fmla="*/ 68 w 90"/>
                <a:gd name="T47" fmla="*/ 90 h 128"/>
                <a:gd name="T48" fmla="*/ 45 w 90"/>
                <a:gd name="T49" fmla="*/ 81 h 128"/>
                <a:gd name="T50" fmla="*/ 32 w 90"/>
                <a:gd name="T51" fmla="*/ 83 h 128"/>
                <a:gd name="T52" fmla="*/ 14 w 90"/>
                <a:gd name="T53" fmla="*/ 99 h 128"/>
                <a:gd name="T54" fmla="*/ 9 w 90"/>
                <a:gd name="T55" fmla="*/ 110 h 128"/>
                <a:gd name="T56" fmla="*/ 9 w 90"/>
                <a:gd name="T57" fmla="*/ 124 h 128"/>
                <a:gd name="T58" fmla="*/ 5 w 90"/>
                <a:gd name="T59" fmla="*/ 128 h 128"/>
                <a:gd name="T60" fmla="*/ 0 w 90"/>
                <a:gd name="T61" fmla="*/ 128 h 128"/>
                <a:gd name="T62" fmla="*/ 0 w 90"/>
                <a:gd name="T63" fmla="*/ 126 h 128"/>
                <a:gd name="T64" fmla="*/ 3 w 90"/>
                <a:gd name="T65" fmla="*/ 101 h 128"/>
                <a:gd name="T66" fmla="*/ 18 w 90"/>
                <a:gd name="T67" fmla="*/ 81 h 128"/>
                <a:gd name="T68" fmla="*/ 25 w 90"/>
                <a:gd name="T69" fmla="*/ 77 h 128"/>
                <a:gd name="T70" fmla="*/ 36 w 90"/>
                <a:gd name="T71" fmla="*/ 72 h 128"/>
                <a:gd name="T72" fmla="*/ 18 w 90"/>
                <a:gd name="T73" fmla="*/ 36 h 128"/>
                <a:gd name="T74" fmla="*/ 27 w 90"/>
                <a:gd name="T75" fmla="*/ 56 h 128"/>
                <a:gd name="T76" fmla="*/ 45 w 90"/>
                <a:gd name="T77" fmla="*/ 65 h 128"/>
                <a:gd name="T78" fmla="*/ 57 w 90"/>
                <a:gd name="T79" fmla="*/ 63 h 128"/>
                <a:gd name="T80" fmla="*/ 70 w 90"/>
                <a:gd name="T81" fmla="*/ 47 h 128"/>
                <a:gd name="T82" fmla="*/ 72 w 90"/>
                <a:gd name="T83" fmla="*/ 38 h 128"/>
                <a:gd name="T84" fmla="*/ 63 w 90"/>
                <a:gd name="T85" fmla="*/ 18 h 128"/>
                <a:gd name="T86" fmla="*/ 45 w 90"/>
                <a:gd name="T87" fmla="*/ 9 h 128"/>
                <a:gd name="T88" fmla="*/ 36 w 90"/>
                <a:gd name="T89" fmla="*/ 11 h 128"/>
                <a:gd name="T90" fmla="*/ 21 w 90"/>
                <a:gd name="T91" fmla="*/ 27 h 128"/>
                <a:gd name="T92" fmla="*/ 18 w 90"/>
                <a:gd name="T93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128">
                  <a:moveTo>
                    <a:pt x="36" y="72"/>
                  </a:moveTo>
                  <a:lnTo>
                    <a:pt x="36" y="72"/>
                  </a:lnTo>
                  <a:lnTo>
                    <a:pt x="27" y="70"/>
                  </a:lnTo>
                  <a:lnTo>
                    <a:pt x="21" y="63"/>
                  </a:lnTo>
                  <a:lnTo>
                    <a:pt x="14" y="59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9" y="3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6" y="16"/>
                  </a:lnTo>
                  <a:lnTo>
                    <a:pt x="25" y="7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9" y="2"/>
                  </a:lnTo>
                  <a:lnTo>
                    <a:pt x="68" y="9"/>
                  </a:lnTo>
                  <a:lnTo>
                    <a:pt x="77" y="1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1" y="34"/>
                  </a:lnTo>
                  <a:lnTo>
                    <a:pt x="81" y="41"/>
                  </a:lnTo>
                  <a:lnTo>
                    <a:pt x="81" y="47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2" y="63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72" y="81"/>
                  </a:lnTo>
                  <a:lnTo>
                    <a:pt x="84" y="92"/>
                  </a:lnTo>
                  <a:lnTo>
                    <a:pt x="88" y="104"/>
                  </a:lnTo>
                  <a:lnTo>
                    <a:pt x="90" y="117"/>
                  </a:lnTo>
                  <a:lnTo>
                    <a:pt x="90" y="117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6"/>
                  </a:lnTo>
                  <a:lnTo>
                    <a:pt x="90" y="128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1" y="128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7" y="99"/>
                  </a:lnTo>
                  <a:lnTo>
                    <a:pt x="68" y="90"/>
                  </a:lnTo>
                  <a:lnTo>
                    <a:pt x="57" y="83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32" y="83"/>
                  </a:lnTo>
                  <a:lnTo>
                    <a:pt x="23" y="90"/>
                  </a:lnTo>
                  <a:lnTo>
                    <a:pt x="14" y="99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7" y="128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13"/>
                  </a:lnTo>
                  <a:lnTo>
                    <a:pt x="3" y="101"/>
                  </a:lnTo>
                  <a:lnTo>
                    <a:pt x="9" y="90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25" y="77"/>
                  </a:lnTo>
                  <a:lnTo>
                    <a:pt x="36" y="72"/>
                  </a:lnTo>
                  <a:lnTo>
                    <a:pt x="36" y="72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21" y="47"/>
                  </a:lnTo>
                  <a:lnTo>
                    <a:pt x="27" y="56"/>
                  </a:lnTo>
                  <a:lnTo>
                    <a:pt x="34" y="63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57" y="63"/>
                  </a:lnTo>
                  <a:lnTo>
                    <a:pt x="63" y="56"/>
                  </a:lnTo>
                  <a:lnTo>
                    <a:pt x="70" y="47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0" y="27"/>
                  </a:lnTo>
                  <a:lnTo>
                    <a:pt x="63" y="18"/>
                  </a:lnTo>
                  <a:lnTo>
                    <a:pt x="57" y="11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36" y="11"/>
                  </a:lnTo>
                  <a:lnTo>
                    <a:pt x="27" y="18"/>
                  </a:lnTo>
                  <a:lnTo>
                    <a:pt x="21" y="27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6251575" y="3457576"/>
              <a:ext cx="147638" cy="206375"/>
            </a:xfrm>
            <a:custGeom>
              <a:avLst/>
              <a:gdLst>
                <a:gd name="T0" fmla="*/ 36 w 93"/>
                <a:gd name="T1" fmla="*/ 74 h 130"/>
                <a:gd name="T2" fmla="*/ 14 w 93"/>
                <a:gd name="T3" fmla="*/ 54 h 130"/>
                <a:gd name="T4" fmla="*/ 12 w 93"/>
                <a:gd name="T5" fmla="*/ 29 h 130"/>
                <a:gd name="T6" fmla="*/ 16 w 93"/>
                <a:gd name="T7" fmla="*/ 18 h 130"/>
                <a:gd name="T8" fmla="*/ 36 w 93"/>
                <a:gd name="T9" fmla="*/ 2 h 130"/>
                <a:gd name="T10" fmla="*/ 48 w 93"/>
                <a:gd name="T11" fmla="*/ 0 h 130"/>
                <a:gd name="T12" fmla="*/ 70 w 93"/>
                <a:gd name="T13" fmla="*/ 9 h 130"/>
                <a:gd name="T14" fmla="*/ 84 w 93"/>
                <a:gd name="T15" fmla="*/ 29 h 130"/>
                <a:gd name="T16" fmla="*/ 84 w 93"/>
                <a:gd name="T17" fmla="*/ 42 h 130"/>
                <a:gd name="T18" fmla="*/ 70 w 93"/>
                <a:gd name="T19" fmla="*/ 65 h 130"/>
                <a:gd name="T20" fmla="*/ 57 w 93"/>
                <a:gd name="T21" fmla="*/ 74 h 130"/>
                <a:gd name="T22" fmla="*/ 59 w 93"/>
                <a:gd name="T23" fmla="*/ 74 h 130"/>
                <a:gd name="T24" fmla="*/ 72 w 93"/>
                <a:gd name="T25" fmla="*/ 81 h 130"/>
                <a:gd name="T26" fmla="*/ 88 w 93"/>
                <a:gd name="T27" fmla="*/ 103 h 130"/>
                <a:gd name="T28" fmla="*/ 93 w 93"/>
                <a:gd name="T29" fmla="*/ 121 h 130"/>
                <a:gd name="T30" fmla="*/ 93 w 93"/>
                <a:gd name="T31" fmla="*/ 123 h 130"/>
                <a:gd name="T32" fmla="*/ 90 w 93"/>
                <a:gd name="T33" fmla="*/ 126 h 130"/>
                <a:gd name="T34" fmla="*/ 88 w 93"/>
                <a:gd name="T35" fmla="*/ 130 h 130"/>
                <a:gd name="T36" fmla="*/ 84 w 93"/>
                <a:gd name="T37" fmla="*/ 128 h 130"/>
                <a:gd name="T38" fmla="*/ 81 w 93"/>
                <a:gd name="T39" fmla="*/ 126 h 130"/>
                <a:gd name="T40" fmla="*/ 81 w 93"/>
                <a:gd name="T41" fmla="*/ 117 h 130"/>
                <a:gd name="T42" fmla="*/ 81 w 93"/>
                <a:gd name="T43" fmla="*/ 108 h 130"/>
                <a:gd name="T44" fmla="*/ 66 w 93"/>
                <a:gd name="T45" fmla="*/ 90 h 130"/>
                <a:gd name="T46" fmla="*/ 43 w 93"/>
                <a:gd name="T47" fmla="*/ 81 h 130"/>
                <a:gd name="T48" fmla="*/ 32 w 93"/>
                <a:gd name="T49" fmla="*/ 85 h 130"/>
                <a:gd name="T50" fmla="*/ 14 w 93"/>
                <a:gd name="T51" fmla="*/ 101 h 130"/>
                <a:gd name="T52" fmla="*/ 9 w 93"/>
                <a:gd name="T53" fmla="*/ 112 h 130"/>
                <a:gd name="T54" fmla="*/ 9 w 93"/>
                <a:gd name="T55" fmla="*/ 126 h 130"/>
                <a:gd name="T56" fmla="*/ 5 w 93"/>
                <a:gd name="T57" fmla="*/ 128 h 130"/>
                <a:gd name="T58" fmla="*/ 3 w 93"/>
                <a:gd name="T59" fmla="*/ 128 h 130"/>
                <a:gd name="T60" fmla="*/ 0 w 93"/>
                <a:gd name="T61" fmla="*/ 126 h 130"/>
                <a:gd name="T62" fmla="*/ 3 w 93"/>
                <a:gd name="T63" fmla="*/ 108 h 130"/>
                <a:gd name="T64" fmla="*/ 9 w 93"/>
                <a:gd name="T65" fmla="*/ 92 h 130"/>
                <a:gd name="T66" fmla="*/ 21 w 93"/>
                <a:gd name="T67" fmla="*/ 81 h 130"/>
                <a:gd name="T68" fmla="*/ 34 w 93"/>
                <a:gd name="T69" fmla="*/ 74 h 130"/>
                <a:gd name="T70" fmla="*/ 36 w 93"/>
                <a:gd name="T71" fmla="*/ 74 h 130"/>
                <a:gd name="T72" fmla="*/ 72 w 93"/>
                <a:gd name="T73" fmla="*/ 38 h 130"/>
                <a:gd name="T74" fmla="*/ 70 w 93"/>
                <a:gd name="T75" fmla="*/ 27 h 130"/>
                <a:gd name="T76" fmla="*/ 57 w 93"/>
                <a:gd name="T77" fmla="*/ 13 h 130"/>
                <a:gd name="T78" fmla="*/ 45 w 93"/>
                <a:gd name="T79" fmla="*/ 11 h 130"/>
                <a:gd name="T80" fmla="*/ 27 w 93"/>
                <a:gd name="T81" fmla="*/ 20 h 130"/>
                <a:gd name="T82" fmla="*/ 18 w 93"/>
                <a:gd name="T83" fmla="*/ 38 h 130"/>
                <a:gd name="T84" fmla="*/ 21 w 93"/>
                <a:gd name="T85" fmla="*/ 47 h 130"/>
                <a:gd name="T86" fmla="*/ 36 w 93"/>
                <a:gd name="T87" fmla="*/ 63 h 130"/>
                <a:gd name="T88" fmla="*/ 45 w 93"/>
                <a:gd name="T89" fmla="*/ 65 h 130"/>
                <a:gd name="T90" fmla="*/ 63 w 93"/>
                <a:gd name="T91" fmla="*/ 56 h 130"/>
                <a:gd name="T92" fmla="*/ 72 w 93"/>
                <a:gd name="T93" fmla="*/ 3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130">
                  <a:moveTo>
                    <a:pt x="36" y="74"/>
                  </a:moveTo>
                  <a:lnTo>
                    <a:pt x="36" y="74"/>
                  </a:lnTo>
                  <a:lnTo>
                    <a:pt x="23" y="65"/>
                  </a:lnTo>
                  <a:lnTo>
                    <a:pt x="14" y="54"/>
                  </a:lnTo>
                  <a:lnTo>
                    <a:pt x="12" y="42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6" y="18"/>
                  </a:lnTo>
                  <a:lnTo>
                    <a:pt x="25" y="9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9" y="2"/>
                  </a:lnTo>
                  <a:lnTo>
                    <a:pt x="70" y="9"/>
                  </a:lnTo>
                  <a:lnTo>
                    <a:pt x="79" y="18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42"/>
                  </a:lnTo>
                  <a:lnTo>
                    <a:pt x="79" y="54"/>
                  </a:lnTo>
                  <a:lnTo>
                    <a:pt x="70" y="65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7" y="74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2" y="81"/>
                  </a:lnTo>
                  <a:lnTo>
                    <a:pt x="81" y="90"/>
                  </a:lnTo>
                  <a:lnTo>
                    <a:pt x="88" y="103"/>
                  </a:lnTo>
                  <a:lnTo>
                    <a:pt x="90" y="112"/>
                  </a:lnTo>
                  <a:lnTo>
                    <a:pt x="93" y="121"/>
                  </a:lnTo>
                  <a:lnTo>
                    <a:pt x="93" y="121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0" y="126"/>
                  </a:lnTo>
                  <a:lnTo>
                    <a:pt x="90" y="128"/>
                  </a:lnTo>
                  <a:lnTo>
                    <a:pt x="88" y="130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1" y="128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81" y="117"/>
                  </a:lnTo>
                  <a:lnTo>
                    <a:pt x="81" y="108"/>
                  </a:lnTo>
                  <a:lnTo>
                    <a:pt x="81" y="108"/>
                  </a:lnTo>
                  <a:lnTo>
                    <a:pt x="75" y="96"/>
                  </a:lnTo>
                  <a:lnTo>
                    <a:pt x="66" y="90"/>
                  </a:lnTo>
                  <a:lnTo>
                    <a:pt x="57" y="83"/>
                  </a:lnTo>
                  <a:lnTo>
                    <a:pt x="43" y="81"/>
                  </a:lnTo>
                  <a:lnTo>
                    <a:pt x="43" y="81"/>
                  </a:lnTo>
                  <a:lnTo>
                    <a:pt x="32" y="85"/>
                  </a:lnTo>
                  <a:lnTo>
                    <a:pt x="21" y="92"/>
                  </a:lnTo>
                  <a:lnTo>
                    <a:pt x="14" y="101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26"/>
                  </a:lnTo>
                  <a:lnTo>
                    <a:pt x="9" y="126"/>
                  </a:lnTo>
                  <a:lnTo>
                    <a:pt x="9" y="128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3" y="12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0" y="114"/>
                  </a:lnTo>
                  <a:lnTo>
                    <a:pt x="3" y="108"/>
                  </a:lnTo>
                  <a:lnTo>
                    <a:pt x="5" y="99"/>
                  </a:lnTo>
                  <a:lnTo>
                    <a:pt x="9" y="92"/>
                  </a:lnTo>
                  <a:lnTo>
                    <a:pt x="14" y="85"/>
                  </a:lnTo>
                  <a:lnTo>
                    <a:pt x="21" y="81"/>
                  </a:lnTo>
                  <a:lnTo>
                    <a:pt x="27" y="7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6" y="74"/>
                  </a:lnTo>
                  <a:lnTo>
                    <a:pt x="36" y="74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0" y="27"/>
                  </a:lnTo>
                  <a:lnTo>
                    <a:pt x="66" y="18"/>
                  </a:lnTo>
                  <a:lnTo>
                    <a:pt x="57" y="13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36" y="13"/>
                  </a:lnTo>
                  <a:lnTo>
                    <a:pt x="27" y="20"/>
                  </a:lnTo>
                  <a:lnTo>
                    <a:pt x="21" y="27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1" y="47"/>
                  </a:lnTo>
                  <a:lnTo>
                    <a:pt x="27" y="56"/>
                  </a:lnTo>
                  <a:lnTo>
                    <a:pt x="36" y="63"/>
                  </a:lnTo>
                  <a:lnTo>
                    <a:pt x="45" y="65"/>
                  </a:lnTo>
                  <a:lnTo>
                    <a:pt x="45" y="65"/>
                  </a:lnTo>
                  <a:lnTo>
                    <a:pt x="57" y="63"/>
                  </a:lnTo>
                  <a:lnTo>
                    <a:pt x="63" y="56"/>
                  </a:lnTo>
                  <a:lnTo>
                    <a:pt x="70" y="47"/>
                  </a:lnTo>
                  <a:lnTo>
                    <a:pt x="72" y="38"/>
                  </a:lnTo>
                  <a:lnTo>
                    <a:pt x="7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856288" y="3457576"/>
              <a:ext cx="146050" cy="203200"/>
            </a:xfrm>
            <a:custGeom>
              <a:avLst/>
              <a:gdLst>
                <a:gd name="T0" fmla="*/ 38 w 92"/>
                <a:gd name="T1" fmla="*/ 74 h 128"/>
                <a:gd name="T2" fmla="*/ 22 w 92"/>
                <a:gd name="T3" fmla="*/ 65 h 128"/>
                <a:gd name="T4" fmla="*/ 13 w 92"/>
                <a:gd name="T5" fmla="*/ 54 h 128"/>
                <a:gd name="T6" fmla="*/ 11 w 92"/>
                <a:gd name="T7" fmla="*/ 31 h 128"/>
                <a:gd name="T8" fmla="*/ 15 w 92"/>
                <a:gd name="T9" fmla="*/ 18 h 128"/>
                <a:gd name="T10" fmla="*/ 33 w 92"/>
                <a:gd name="T11" fmla="*/ 2 h 128"/>
                <a:gd name="T12" fmla="*/ 47 w 92"/>
                <a:gd name="T13" fmla="*/ 0 h 128"/>
                <a:gd name="T14" fmla="*/ 69 w 92"/>
                <a:gd name="T15" fmla="*/ 9 h 128"/>
                <a:gd name="T16" fmla="*/ 83 w 92"/>
                <a:gd name="T17" fmla="*/ 29 h 128"/>
                <a:gd name="T18" fmla="*/ 83 w 92"/>
                <a:gd name="T19" fmla="*/ 42 h 128"/>
                <a:gd name="T20" fmla="*/ 69 w 92"/>
                <a:gd name="T21" fmla="*/ 65 h 128"/>
                <a:gd name="T22" fmla="*/ 56 w 92"/>
                <a:gd name="T23" fmla="*/ 74 h 128"/>
                <a:gd name="T24" fmla="*/ 58 w 92"/>
                <a:gd name="T25" fmla="*/ 74 h 128"/>
                <a:gd name="T26" fmla="*/ 67 w 92"/>
                <a:gd name="T27" fmla="*/ 78 h 128"/>
                <a:gd name="T28" fmla="*/ 81 w 92"/>
                <a:gd name="T29" fmla="*/ 87 h 128"/>
                <a:gd name="T30" fmla="*/ 87 w 92"/>
                <a:gd name="T31" fmla="*/ 101 h 128"/>
                <a:gd name="T32" fmla="*/ 92 w 92"/>
                <a:gd name="T33" fmla="*/ 117 h 128"/>
                <a:gd name="T34" fmla="*/ 92 w 92"/>
                <a:gd name="T35" fmla="*/ 126 h 128"/>
                <a:gd name="T36" fmla="*/ 87 w 92"/>
                <a:gd name="T37" fmla="*/ 128 h 128"/>
                <a:gd name="T38" fmla="*/ 83 w 92"/>
                <a:gd name="T39" fmla="*/ 128 h 128"/>
                <a:gd name="T40" fmla="*/ 83 w 92"/>
                <a:gd name="T41" fmla="*/ 126 h 128"/>
                <a:gd name="T42" fmla="*/ 76 w 92"/>
                <a:gd name="T43" fmla="*/ 99 h 128"/>
                <a:gd name="T44" fmla="*/ 69 w 92"/>
                <a:gd name="T45" fmla="*/ 90 h 128"/>
                <a:gd name="T46" fmla="*/ 49 w 92"/>
                <a:gd name="T47" fmla="*/ 83 h 128"/>
                <a:gd name="T48" fmla="*/ 38 w 92"/>
                <a:gd name="T49" fmla="*/ 83 h 128"/>
                <a:gd name="T50" fmla="*/ 20 w 92"/>
                <a:gd name="T51" fmla="*/ 94 h 128"/>
                <a:gd name="T52" fmla="*/ 11 w 92"/>
                <a:gd name="T53" fmla="*/ 112 h 128"/>
                <a:gd name="T54" fmla="*/ 11 w 92"/>
                <a:gd name="T55" fmla="*/ 126 h 128"/>
                <a:gd name="T56" fmla="*/ 9 w 92"/>
                <a:gd name="T57" fmla="*/ 128 h 128"/>
                <a:gd name="T58" fmla="*/ 6 w 92"/>
                <a:gd name="T59" fmla="*/ 128 h 128"/>
                <a:gd name="T60" fmla="*/ 0 w 92"/>
                <a:gd name="T61" fmla="*/ 126 h 128"/>
                <a:gd name="T62" fmla="*/ 2 w 92"/>
                <a:gd name="T63" fmla="*/ 108 h 128"/>
                <a:gd name="T64" fmla="*/ 9 w 92"/>
                <a:gd name="T65" fmla="*/ 92 h 128"/>
                <a:gd name="T66" fmla="*/ 20 w 92"/>
                <a:gd name="T67" fmla="*/ 83 h 128"/>
                <a:gd name="T68" fmla="*/ 36 w 92"/>
                <a:gd name="T69" fmla="*/ 74 h 128"/>
                <a:gd name="T70" fmla="*/ 38 w 92"/>
                <a:gd name="T71" fmla="*/ 74 h 128"/>
                <a:gd name="T72" fmla="*/ 47 w 92"/>
                <a:gd name="T73" fmla="*/ 65 h 128"/>
                <a:gd name="T74" fmla="*/ 65 w 92"/>
                <a:gd name="T75" fmla="*/ 56 h 128"/>
                <a:gd name="T76" fmla="*/ 74 w 92"/>
                <a:gd name="T77" fmla="*/ 38 h 128"/>
                <a:gd name="T78" fmla="*/ 72 w 92"/>
                <a:gd name="T79" fmla="*/ 27 h 128"/>
                <a:gd name="T80" fmla="*/ 56 w 92"/>
                <a:gd name="T81" fmla="*/ 13 h 128"/>
                <a:gd name="T82" fmla="*/ 47 w 92"/>
                <a:gd name="T83" fmla="*/ 11 h 128"/>
                <a:gd name="T84" fmla="*/ 27 w 92"/>
                <a:gd name="T85" fmla="*/ 20 h 128"/>
                <a:gd name="T86" fmla="*/ 20 w 92"/>
                <a:gd name="T87" fmla="*/ 38 h 128"/>
                <a:gd name="T88" fmla="*/ 22 w 92"/>
                <a:gd name="T89" fmla="*/ 47 h 128"/>
                <a:gd name="T90" fmla="*/ 36 w 92"/>
                <a:gd name="T91" fmla="*/ 63 h 128"/>
                <a:gd name="T92" fmla="*/ 47 w 92"/>
                <a:gd name="T93" fmla="*/ 6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" h="128">
                  <a:moveTo>
                    <a:pt x="38" y="74"/>
                  </a:moveTo>
                  <a:lnTo>
                    <a:pt x="38" y="74"/>
                  </a:lnTo>
                  <a:lnTo>
                    <a:pt x="29" y="69"/>
                  </a:lnTo>
                  <a:lnTo>
                    <a:pt x="22" y="65"/>
                  </a:lnTo>
                  <a:lnTo>
                    <a:pt x="18" y="58"/>
                  </a:lnTo>
                  <a:lnTo>
                    <a:pt x="13" y="54"/>
                  </a:lnTo>
                  <a:lnTo>
                    <a:pt x="11" y="42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15" y="18"/>
                  </a:lnTo>
                  <a:lnTo>
                    <a:pt x="24" y="9"/>
                  </a:lnTo>
                  <a:lnTo>
                    <a:pt x="33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8" y="2"/>
                  </a:lnTo>
                  <a:lnTo>
                    <a:pt x="69" y="9"/>
                  </a:lnTo>
                  <a:lnTo>
                    <a:pt x="78" y="18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3" y="42"/>
                  </a:lnTo>
                  <a:lnTo>
                    <a:pt x="78" y="54"/>
                  </a:lnTo>
                  <a:lnTo>
                    <a:pt x="69" y="65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67" y="78"/>
                  </a:lnTo>
                  <a:lnTo>
                    <a:pt x="74" y="83"/>
                  </a:lnTo>
                  <a:lnTo>
                    <a:pt x="81" y="87"/>
                  </a:lnTo>
                  <a:lnTo>
                    <a:pt x="85" y="94"/>
                  </a:lnTo>
                  <a:lnTo>
                    <a:pt x="87" y="101"/>
                  </a:lnTo>
                  <a:lnTo>
                    <a:pt x="92" y="108"/>
                  </a:lnTo>
                  <a:lnTo>
                    <a:pt x="92" y="117"/>
                  </a:lnTo>
                  <a:lnTo>
                    <a:pt x="92" y="126"/>
                  </a:lnTo>
                  <a:lnTo>
                    <a:pt x="92" y="126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83" y="128"/>
                  </a:lnTo>
                  <a:lnTo>
                    <a:pt x="83" y="126"/>
                  </a:lnTo>
                  <a:lnTo>
                    <a:pt x="83" y="126"/>
                  </a:lnTo>
                  <a:lnTo>
                    <a:pt x="81" y="112"/>
                  </a:lnTo>
                  <a:lnTo>
                    <a:pt x="76" y="99"/>
                  </a:lnTo>
                  <a:lnTo>
                    <a:pt x="76" y="99"/>
                  </a:lnTo>
                  <a:lnTo>
                    <a:pt x="69" y="90"/>
                  </a:lnTo>
                  <a:lnTo>
                    <a:pt x="60" y="85"/>
                  </a:lnTo>
                  <a:lnTo>
                    <a:pt x="49" y="83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29" y="87"/>
                  </a:lnTo>
                  <a:lnTo>
                    <a:pt x="20" y="94"/>
                  </a:lnTo>
                  <a:lnTo>
                    <a:pt x="13" y="103"/>
                  </a:lnTo>
                  <a:lnTo>
                    <a:pt x="11" y="112"/>
                  </a:lnTo>
                  <a:lnTo>
                    <a:pt x="11" y="112"/>
                  </a:lnTo>
                  <a:lnTo>
                    <a:pt x="11" y="126"/>
                  </a:lnTo>
                  <a:lnTo>
                    <a:pt x="11" y="126"/>
                  </a:lnTo>
                  <a:lnTo>
                    <a:pt x="9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2" y="12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08"/>
                  </a:lnTo>
                  <a:lnTo>
                    <a:pt x="4" y="99"/>
                  </a:lnTo>
                  <a:lnTo>
                    <a:pt x="9" y="92"/>
                  </a:lnTo>
                  <a:lnTo>
                    <a:pt x="13" y="87"/>
                  </a:lnTo>
                  <a:lnTo>
                    <a:pt x="20" y="83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8" y="74"/>
                  </a:lnTo>
                  <a:lnTo>
                    <a:pt x="38" y="74"/>
                  </a:lnTo>
                  <a:close/>
                  <a:moveTo>
                    <a:pt x="47" y="65"/>
                  </a:moveTo>
                  <a:lnTo>
                    <a:pt x="47" y="65"/>
                  </a:lnTo>
                  <a:lnTo>
                    <a:pt x="56" y="63"/>
                  </a:lnTo>
                  <a:lnTo>
                    <a:pt x="65" y="56"/>
                  </a:lnTo>
                  <a:lnTo>
                    <a:pt x="72" y="47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2" y="27"/>
                  </a:lnTo>
                  <a:lnTo>
                    <a:pt x="65" y="18"/>
                  </a:lnTo>
                  <a:lnTo>
                    <a:pt x="56" y="13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36" y="13"/>
                  </a:lnTo>
                  <a:lnTo>
                    <a:pt x="27" y="20"/>
                  </a:lnTo>
                  <a:lnTo>
                    <a:pt x="22" y="27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7"/>
                  </a:lnTo>
                  <a:lnTo>
                    <a:pt x="27" y="56"/>
                  </a:lnTo>
                  <a:lnTo>
                    <a:pt x="36" y="63"/>
                  </a:lnTo>
                  <a:lnTo>
                    <a:pt x="47" y="65"/>
                  </a:lnTo>
                  <a:lnTo>
                    <a:pt x="4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848350" y="3228976"/>
              <a:ext cx="200025" cy="220663"/>
            </a:xfrm>
            <a:custGeom>
              <a:avLst/>
              <a:gdLst>
                <a:gd name="T0" fmla="*/ 27 w 126"/>
                <a:gd name="T1" fmla="*/ 121 h 139"/>
                <a:gd name="T2" fmla="*/ 41 w 126"/>
                <a:gd name="T3" fmla="*/ 114 h 139"/>
                <a:gd name="T4" fmla="*/ 45 w 126"/>
                <a:gd name="T5" fmla="*/ 114 h 139"/>
                <a:gd name="T6" fmla="*/ 47 w 126"/>
                <a:gd name="T7" fmla="*/ 119 h 139"/>
                <a:gd name="T8" fmla="*/ 45 w 126"/>
                <a:gd name="T9" fmla="*/ 121 h 139"/>
                <a:gd name="T10" fmla="*/ 20 w 126"/>
                <a:gd name="T11" fmla="*/ 137 h 139"/>
                <a:gd name="T12" fmla="*/ 18 w 126"/>
                <a:gd name="T13" fmla="*/ 139 h 139"/>
                <a:gd name="T14" fmla="*/ 16 w 126"/>
                <a:gd name="T15" fmla="*/ 137 h 139"/>
                <a:gd name="T16" fmla="*/ 0 w 126"/>
                <a:gd name="T17" fmla="*/ 112 h 139"/>
                <a:gd name="T18" fmla="*/ 2 w 126"/>
                <a:gd name="T19" fmla="*/ 108 h 139"/>
                <a:gd name="T20" fmla="*/ 7 w 126"/>
                <a:gd name="T21" fmla="*/ 105 h 139"/>
                <a:gd name="T22" fmla="*/ 9 w 126"/>
                <a:gd name="T23" fmla="*/ 110 h 139"/>
                <a:gd name="T24" fmla="*/ 16 w 126"/>
                <a:gd name="T25" fmla="*/ 119 h 139"/>
                <a:gd name="T26" fmla="*/ 32 w 126"/>
                <a:gd name="T27" fmla="*/ 85 h 139"/>
                <a:gd name="T28" fmla="*/ 50 w 126"/>
                <a:gd name="T29" fmla="*/ 58 h 139"/>
                <a:gd name="T30" fmla="*/ 77 w 126"/>
                <a:gd name="T31" fmla="*/ 33 h 139"/>
                <a:gd name="T32" fmla="*/ 108 w 126"/>
                <a:gd name="T33" fmla="*/ 13 h 139"/>
                <a:gd name="T34" fmla="*/ 95 w 126"/>
                <a:gd name="T35" fmla="*/ 9 h 139"/>
                <a:gd name="T36" fmla="*/ 92 w 126"/>
                <a:gd name="T37" fmla="*/ 6 h 139"/>
                <a:gd name="T38" fmla="*/ 92 w 126"/>
                <a:gd name="T39" fmla="*/ 4 h 139"/>
                <a:gd name="T40" fmla="*/ 101 w 126"/>
                <a:gd name="T41" fmla="*/ 0 h 139"/>
                <a:gd name="T42" fmla="*/ 124 w 126"/>
                <a:gd name="T43" fmla="*/ 11 h 139"/>
                <a:gd name="T44" fmla="*/ 126 w 126"/>
                <a:gd name="T45" fmla="*/ 13 h 139"/>
                <a:gd name="T46" fmla="*/ 126 w 126"/>
                <a:gd name="T47" fmla="*/ 15 h 139"/>
                <a:gd name="T48" fmla="*/ 115 w 126"/>
                <a:gd name="T49" fmla="*/ 42 h 139"/>
                <a:gd name="T50" fmla="*/ 113 w 126"/>
                <a:gd name="T51" fmla="*/ 45 h 139"/>
                <a:gd name="T52" fmla="*/ 108 w 126"/>
                <a:gd name="T53" fmla="*/ 42 h 139"/>
                <a:gd name="T54" fmla="*/ 106 w 126"/>
                <a:gd name="T55" fmla="*/ 38 h 139"/>
                <a:gd name="T56" fmla="*/ 113 w 126"/>
                <a:gd name="T57" fmla="*/ 24 h 139"/>
                <a:gd name="T58" fmla="*/ 101 w 126"/>
                <a:gd name="T59" fmla="*/ 27 h 139"/>
                <a:gd name="T60" fmla="*/ 74 w 126"/>
                <a:gd name="T61" fmla="*/ 47 h 139"/>
                <a:gd name="T62" fmla="*/ 47 w 126"/>
                <a:gd name="T63" fmla="*/ 78 h 139"/>
                <a:gd name="T64" fmla="*/ 32 w 126"/>
                <a:gd name="T65" fmla="*/ 110 h 139"/>
                <a:gd name="T66" fmla="*/ 27 w 126"/>
                <a:gd name="T67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139">
                  <a:moveTo>
                    <a:pt x="27" y="121"/>
                  </a:moveTo>
                  <a:lnTo>
                    <a:pt x="27" y="121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3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7" y="119"/>
                  </a:lnTo>
                  <a:lnTo>
                    <a:pt x="47" y="121"/>
                  </a:lnTo>
                  <a:lnTo>
                    <a:pt x="45" y="121"/>
                  </a:lnTo>
                  <a:lnTo>
                    <a:pt x="45" y="121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18" y="139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7" y="105"/>
                  </a:lnTo>
                  <a:lnTo>
                    <a:pt x="9" y="110"/>
                  </a:lnTo>
                  <a:lnTo>
                    <a:pt x="9" y="110"/>
                  </a:lnTo>
                  <a:lnTo>
                    <a:pt x="16" y="119"/>
                  </a:lnTo>
                  <a:lnTo>
                    <a:pt x="16" y="119"/>
                  </a:lnTo>
                  <a:lnTo>
                    <a:pt x="23" y="103"/>
                  </a:lnTo>
                  <a:lnTo>
                    <a:pt x="32" y="85"/>
                  </a:lnTo>
                  <a:lnTo>
                    <a:pt x="41" y="72"/>
                  </a:lnTo>
                  <a:lnTo>
                    <a:pt x="50" y="58"/>
                  </a:lnTo>
                  <a:lnTo>
                    <a:pt x="63" y="45"/>
                  </a:lnTo>
                  <a:lnTo>
                    <a:pt x="77" y="33"/>
                  </a:lnTo>
                  <a:lnTo>
                    <a:pt x="90" y="22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126" y="13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13" y="42"/>
                  </a:lnTo>
                  <a:lnTo>
                    <a:pt x="113" y="45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01" y="27"/>
                  </a:lnTo>
                  <a:lnTo>
                    <a:pt x="88" y="36"/>
                  </a:lnTo>
                  <a:lnTo>
                    <a:pt x="74" y="47"/>
                  </a:lnTo>
                  <a:lnTo>
                    <a:pt x="61" y="63"/>
                  </a:lnTo>
                  <a:lnTo>
                    <a:pt x="47" y="78"/>
                  </a:lnTo>
                  <a:lnTo>
                    <a:pt x="38" y="94"/>
                  </a:lnTo>
                  <a:lnTo>
                    <a:pt x="32" y="110"/>
                  </a:lnTo>
                  <a:lnTo>
                    <a:pt x="27" y="121"/>
                  </a:lnTo>
                  <a:lnTo>
                    <a:pt x="27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5991225" y="3689351"/>
              <a:ext cx="265113" cy="71438"/>
            </a:xfrm>
            <a:custGeom>
              <a:avLst/>
              <a:gdLst>
                <a:gd name="T0" fmla="*/ 18 w 167"/>
                <a:gd name="T1" fmla="*/ 13 h 45"/>
                <a:gd name="T2" fmla="*/ 47 w 167"/>
                <a:gd name="T3" fmla="*/ 25 h 45"/>
                <a:gd name="T4" fmla="*/ 83 w 167"/>
                <a:gd name="T5" fmla="*/ 29 h 45"/>
                <a:gd name="T6" fmla="*/ 119 w 167"/>
                <a:gd name="T7" fmla="*/ 27 h 45"/>
                <a:gd name="T8" fmla="*/ 149 w 167"/>
                <a:gd name="T9" fmla="*/ 16 h 45"/>
                <a:gd name="T10" fmla="*/ 135 w 167"/>
                <a:gd name="T11" fmla="*/ 11 h 45"/>
                <a:gd name="T12" fmla="*/ 133 w 167"/>
                <a:gd name="T13" fmla="*/ 11 h 45"/>
                <a:gd name="T14" fmla="*/ 133 w 167"/>
                <a:gd name="T15" fmla="*/ 4 h 45"/>
                <a:gd name="T16" fmla="*/ 135 w 167"/>
                <a:gd name="T17" fmla="*/ 2 h 45"/>
                <a:gd name="T18" fmla="*/ 137 w 167"/>
                <a:gd name="T19" fmla="*/ 2 h 45"/>
                <a:gd name="T20" fmla="*/ 164 w 167"/>
                <a:gd name="T21" fmla="*/ 11 h 45"/>
                <a:gd name="T22" fmla="*/ 167 w 167"/>
                <a:gd name="T23" fmla="*/ 16 h 45"/>
                <a:gd name="T24" fmla="*/ 158 w 167"/>
                <a:gd name="T25" fmla="*/ 43 h 45"/>
                <a:gd name="T26" fmla="*/ 155 w 167"/>
                <a:gd name="T27" fmla="*/ 45 h 45"/>
                <a:gd name="T28" fmla="*/ 153 w 167"/>
                <a:gd name="T29" fmla="*/ 45 h 45"/>
                <a:gd name="T30" fmla="*/ 149 w 167"/>
                <a:gd name="T31" fmla="*/ 43 h 45"/>
                <a:gd name="T32" fmla="*/ 149 w 167"/>
                <a:gd name="T33" fmla="*/ 38 h 45"/>
                <a:gd name="T34" fmla="*/ 151 w 167"/>
                <a:gd name="T35" fmla="*/ 29 h 45"/>
                <a:gd name="T36" fmla="*/ 151 w 167"/>
                <a:gd name="T37" fmla="*/ 27 h 45"/>
                <a:gd name="T38" fmla="*/ 149 w 167"/>
                <a:gd name="T39" fmla="*/ 27 h 45"/>
                <a:gd name="T40" fmla="*/ 128 w 167"/>
                <a:gd name="T41" fmla="*/ 34 h 45"/>
                <a:gd name="T42" fmla="*/ 108 w 167"/>
                <a:gd name="T43" fmla="*/ 38 h 45"/>
                <a:gd name="T44" fmla="*/ 61 w 167"/>
                <a:gd name="T45" fmla="*/ 36 h 45"/>
                <a:gd name="T46" fmla="*/ 38 w 167"/>
                <a:gd name="T47" fmla="*/ 31 h 45"/>
                <a:gd name="T48" fmla="*/ 16 w 167"/>
                <a:gd name="T49" fmla="*/ 25 h 45"/>
                <a:gd name="T50" fmla="*/ 14 w 167"/>
                <a:gd name="T51" fmla="*/ 22 h 45"/>
                <a:gd name="T52" fmla="*/ 14 w 167"/>
                <a:gd name="T53" fmla="*/ 27 h 45"/>
                <a:gd name="T54" fmla="*/ 16 w 167"/>
                <a:gd name="T55" fmla="*/ 38 h 45"/>
                <a:gd name="T56" fmla="*/ 16 w 167"/>
                <a:gd name="T57" fmla="*/ 40 h 45"/>
                <a:gd name="T58" fmla="*/ 11 w 167"/>
                <a:gd name="T59" fmla="*/ 43 h 45"/>
                <a:gd name="T60" fmla="*/ 7 w 167"/>
                <a:gd name="T61" fmla="*/ 40 h 45"/>
                <a:gd name="T62" fmla="*/ 0 w 167"/>
                <a:gd name="T63" fmla="*/ 11 h 45"/>
                <a:gd name="T64" fmla="*/ 0 w 167"/>
                <a:gd name="T65" fmla="*/ 9 h 45"/>
                <a:gd name="T66" fmla="*/ 2 w 167"/>
                <a:gd name="T67" fmla="*/ 9 h 45"/>
                <a:gd name="T68" fmla="*/ 29 w 167"/>
                <a:gd name="T69" fmla="*/ 0 h 45"/>
                <a:gd name="T70" fmla="*/ 34 w 167"/>
                <a:gd name="T71" fmla="*/ 2 h 45"/>
                <a:gd name="T72" fmla="*/ 36 w 167"/>
                <a:gd name="T73" fmla="*/ 9 h 45"/>
                <a:gd name="T74" fmla="*/ 29 w 167"/>
                <a:gd name="T75" fmla="*/ 11 h 45"/>
                <a:gd name="T76" fmla="*/ 20 w 167"/>
                <a:gd name="T77" fmla="*/ 13 h 45"/>
                <a:gd name="T78" fmla="*/ 18 w 167"/>
                <a:gd name="T79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45">
                  <a:moveTo>
                    <a:pt x="18" y="13"/>
                  </a:moveTo>
                  <a:lnTo>
                    <a:pt x="18" y="13"/>
                  </a:lnTo>
                  <a:lnTo>
                    <a:pt x="32" y="20"/>
                  </a:lnTo>
                  <a:lnTo>
                    <a:pt x="47" y="25"/>
                  </a:lnTo>
                  <a:lnTo>
                    <a:pt x="63" y="29"/>
                  </a:lnTo>
                  <a:lnTo>
                    <a:pt x="83" y="29"/>
                  </a:lnTo>
                  <a:lnTo>
                    <a:pt x="101" y="29"/>
                  </a:lnTo>
                  <a:lnTo>
                    <a:pt x="119" y="27"/>
                  </a:lnTo>
                  <a:lnTo>
                    <a:pt x="135" y="22"/>
                  </a:lnTo>
                  <a:lnTo>
                    <a:pt x="149" y="16"/>
                  </a:lnTo>
                  <a:lnTo>
                    <a:pt x="149" y="16"/>
                  </a:lnTo>
                  <a:lnTo>
                    <a:pt x="135" y="11"/>
                  </a:lnTo>
                  <a:lnTo>
                    <a:pt x="135" y="11"/>
                  </a:lnTo>
                  <a:lnTo>
                    <a:pt x="133" y="11"/>
                  </a:lnTo>
                  <a:lnTo>
                    <a:pt x="133" y="9"/>
                  </a:lnTo>
                  <a:lnTo>
                    <a:pt x="133" y="4"/>
                  </a:lnTo>
                  <a:lnTo>
                    <a:pt x="133" y="4"/>
                  </a:lnTo>
                  <a:lnTo>
                    <a:pt x="135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64" y="11"/>
                  </a:lnTo>
                  <a:lnTo>
                    <a:pt x="164" y="11"/>
                  </a:lnTo>
                  <a:lnTo>
                    <a:pt x="167" y="13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58" y="43"/>
                  </a:lnTo>
                  <a:lnTo>
                    <a:pt x="158" y="43"/>
                  </a:lnTo>
                  <a:lnTo>
                    <a:pt x="155" y="45"/>
                  </a:lnTo>
                  <a:lnTo>
                    <a:pt x="153" y="45"/>
                  </a:lnTo>
                  <a:lnTo>
                    <a:pt x="153" y="45"/>
                  </a:lnTo>
                  <a:lnTo>
                    <a:pt x="149" y="43"/>
                  </a:lnTo>
                  <a:lnTo>
                    <a:pt x="149" y="43"/>
                  </a:lnTo>
                  <a:lnTo>
                    <a:pt x="149" y="38"/>
                  </a:lnTo>
                  <a:lnTo>
                    <a:pt x="149" y="38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51" y="27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128" y="3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83" y="38"/>
                  </a:lnTo>
                  <a:lnTo>
                    <a:pt x="61" y="36"/>
                  </a:lnTo>
                  <a:lnTo>
                    <a:pt x="61" y="36"/>
                  </a:lnTo>
                  <a:lnTo>
                    <a:pt x="38" y="31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9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8" y="13"/>
                  </a:lnTo>
                  <a:lnTo>
                    <a:pt x="18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205538" y="3228976"/>
              <a:ext cx="200025" cy="220663"/>
            </a:xfrm>
            <a:custGeom>
              <a:avLst/>
              <a:gdLst>
                <a:gd name="T0" fmla="*/ 99 w 126"/>
                <a:gd name="T1" fmla="*/ 121 h 139"/>
                <a:gd name="T2" fmla="*/ 88 w 126"/>
                <a:gd name="T3" fmla="*/ 94 h 139"/>
                <a:gd name="T4" fmla="*/ 68 w 126"/>
                <a:gd name="T5" fmla="*/ 63 h 139"/>
                <a:gd name="T6" fmla="*/ 41 w 126"/>
                <a:gd name="T7" fmla="*/ 38 h 139"/>
                <a:gd name="T8" fmla="*/ 14 w 126"/>
                <a:gd name="T9" fmla="*/ 24 h 139"/>
                <a:gd name="T10" fmla="*/ 20 w 126"/>
                <a:gd name="T11" fmla="*/ 38 h 139"/>
                <a:gd name="T12" fmla="*/ 20 w 126"/>
                <a:gd name="T13" fmla="*/ 40 h 139"/>
                <a:gd name="T14" fmla="*/ 18 w 126"/>
                <a:gd name="T15" fmla="*/ 42 h 139"/>
                <a:gd name="T16" fmla="*/ 14 w 126"/>
                <a:gd name="T17" fmla="*/ 42 h 139"/>
                <a:gd name="T18" fmla="*/ 11 w 126"/>
                <a:gd name="T19" fmla="*/ 40 h 139"/>
                <a:gd name="T20" fmla="*/ 0 w 126"/>
                <a:gd name="T21" fmla="*/ 15 h 139"/>
                <a:gd name="T22" fmla="*/ 2 w 126"/>
                <a:gd name="T23" fmla="*/ 11 h 139"/>
                <a:gd name="T24" fmla="*/ 27 w 126"/>
                <a:gd name="T25" fmla="*/ 0 h 139"/>
                <a:gd name="T26" fmla="*/ 32 w 126"/>
                <a:gd name="T27" fmla="*/ 0 h 139"/>
                <a:gd name="T28" fmla="*/ 34 w 126"/>
                <a:gd name="T29" fmla="*/ 4 h 139"/>
                <a:gd name="T30" fmla="*/ 34 w 126"/>
                <a:gd name="T31" fmla="*/ 6 h 139"/>
                <a:gd name="T32" fmla="*/ 32 w 126"/>
                <a:gd name="T33" fmla="*/ 9 h 139"/>
                <a:gd name="T34" fmla="*/ 18 w 126"/>
                <a:gd name="T35" fmla="*/ 15 h 139"/>
                <a:gd name="T36" fmla="*/ 23 w 126"/>
                <a:gd name="T37" fmla="*/ 18 h 139"/>
                <a:gd name="T38" fmla="*/ 38 w 126"/>
                <a:gd name="T39" fmla="*/ 27 h 139"/>
                <a:gd name="T40" fmla="*/ 63 w 126"/>
                <a:gd name="T41" fmla="*/ 47 h 139"/>
                <a:gd name="T42" fmla="*/ 86 w 126"/>
                <a:gd name="T43" fmla="*/ 72 h 139"/>
                <a:gd name="T44" fmla="*/ 101 w 126"/>
                <a:gd name="T45" fmla="*/ 101 h 139"/>
                <a:gd name="T46" fmla="*/ 108 w 126"/>
                <a:gd name="T47" fmla="*/ 117 h 139"/>
                <a:gd name="T48" fmla="*/ 108 w 126"/>
                <a:gd name="T49" fmla="*/ 119 h 139"/>
                <a:gd name="T50" fmla="*/ 110 w 126"/>
                <a:gd name="T51" fmla="*/ 119 h 139"/>
                <a:gd name="T52" fmla="*/ 113 w 126"/>
                <a:gd name="T53" fmla="*/ 117 h 139"/>
                <a:gd name="T54" fmla="*/ 117 w 126"/>
                <a:gd name="T55" fmla="*/ 108 h 139"/>
                <a:gd name="T56" fmla="*/ 124 w 126"/>
                <a:gd name="T57" fmla="*/ 108 h 139"/>
                <a:gd name="T58" fmla="*/ 126 w 126"/>
                <a:gd name="T59" fmla="*/ 110 h 139"/>
                <a:gd name="T60" fmla="*/ 126 w 126"/>
                <a:gd name="T61" fmla="*/ 110 h 139"/>
                <a:gd name="T62" fmla="*/ 126 w 126"/>
                <a:gd name="T63" fmla="*/ 112 h 139"/>
                <a:gd name="T64" fmla="*/ 110 w 126"/>
                <a:gd name="T65" fmla="*/ 137 h 139"/>
                <a:gd name="T66" fmla="*/ 106 w 126"/>
                <a:gd name="T67" fmla="*/ 137 h 139"/>
                <a:gd name="T68" fmla="*/ 81 w 126"/>
                <a:gd name="T69" fmla="*/ 121 h 139"/>
                <a:gd name="T70" fmla="*/ 79 w 126"/>
                <a:gd name="T71" fmla="*/ 121 h 139"/>
                <a:gd name="T72" fmla="*/ 81 w 126"/>
                <a:gd name="T73" fmla="*/ 119 h 139"/>
                <a:gd name="T74" fmla="*/ 88 w 126"/>
                <a:gd name="T75" fmla="*/ 117 h 139"/>
                <a:gd name="T76" fmla="*/ 99 w 126"/>
                <a:gd name="T77" fmla="*/ 1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6" h="139">
                  <a:moveTo>
                    <a:pt x="99" y="121"/>
                  </a:moveTo>
                  <a:lnTo>
                    <a:pt x="99" y="121"/>
                  </a:lnTo>
                  <a:lnTo>
                    <a:pt x="95" y="110"/>
                  </a:lnTo>
                  <a:lnTo>
                    <a:pt x="88" y="94"/>
                  </a:lnTo>
                  <a:lnTo>
                    <a:pt x="79" y="78"/>
                  </a:lnTo>
                  <a:lnTo>
                    <a:pt x="68" y="63"/>
                  </a:lnTo>
                  <a:lnTo>
                    <a:pt x="54" y="49"/>
                  </a:lnTo>
                  <a:lnTo>
                    <a:pt x="41" y="38"/>
                  </a:lnTo>
                  <a:lnTo>
                    <a:pt x="27" y="29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20" y="15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38" y="27"/>
                  </a:lnTo>
                  <a:lnTo>
                    <a:pt x="52" y="36"/>
                  </a:lnTo>
                  <a:lnTo>
                    <a:pt x="63" y="47"/>
                  </a:lnTo>
                  <a:lnTo>
                    <a:pt x="74" y="58"/>
                  </a:lnTo>
                  <a:lnTo>
                    <a:pt x="86" y="72"/>
                  </a:lnTo>
                  <a:lnTo>
                    <a:pt x="95" y="85"/>
                  </a:lnTo>
                  <a:lnTo>
                    <a:pt x="101" y="101"/>
                  </a:lnTo>
                  <a:lnTo>
                    <a:pt x="108" y="117"/>
                  </a:lnTo>
                  <a:lnTo>
                    <a:pt x="108" y="117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08" y="119"/>
                  </a:lnTo>
                  <a:lnTo>
                    <a:pt x="110" y="119"/>
                  </a:lnTo>
                  <a:lnTo>
                    <a:pt x="113" y="117"/>
                  </a:lnTo>
                  <a:lnTo>
                    <a:pt x="113" y="117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19" y="105"/>
                  </a:lnTo>
                  <a:lnTo>
                    <a:pt x="124" y="108"/>
                  </a:lnTo>
                  <a:lnTo>
                    <a:pt x="124" y="108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10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08" y="139"/>
                  </a:lnTo>
                  <a:lnTo>
                    <a:pt x="106" y="137"/>
                  </a:lnTo>
                  <a:lnTo>
                    <a:pt x="106" y="137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83" y="114"/>
                  </a:lnTo>
                  <a:lnTo>
                    <a:pt x="88" y="117"/>
                  </a:lnTo>
                  <a:lnTo>
                    <a:pt x="88" y="117"/>
                  </a:lnTo>
                  <a:lnTo>
                    <a:pt x="99" y="121"/>
                  </a:lnTo>
                  <a:lnTo>
                    <a:pt x="99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822356" y="5297801"/>
            <a:ext cx="566187" cy="591285"/>
          </a:xfrm>
          <a:custGeom>
            <a:avLst/>
            <a:gdLst>
              <a:gd name="T0" fmla="*/ 436 w 1534"/>
              <a:gd name="T1" fmla="*/ 1212 h 1602"/>
              <a:gd name="T2" fmla="*/ 452 w 1534"/>
              <a:gd name="T3" fmla="*/ 1190 h 1602"/>
              <a:gd name="T4" fmla="*/ 450 w 1534"/>
              <a:gd name="T5" fmla="*/ 646 h 1602"/>
              <a:gd name="T6" fmla="*/ 428 w 1534"/>
              <a:gd name="T7" fmla="*/ 632 h 1602"/>
              <a:gd name="T8" fmla="*/ 224 w 1534"/>
              <a:gd name="T9" fmla="*/ 634 h 1602"/>
              <a:gd name="T10" fmla="*/ 210 w 1534"/>
              <a:gd name="T11" fmla="*/ 656 h 1602"/>
              <a:gd name="T12" fmla="*/ 212 w 1534"/>
              <a:gd name="T13" fmla="*/ 1198 h 1602"/>
              <a:gd name="T14" fmla="*/ 234 w 1534"/>
              <a:gd name="T15" fmla="*/ 1214 h 1602"/>
              <a:gd name="T16" fmla="*/ 404 w 1534"/>
              <a:gd name="T17" fmla="*/ 680 h 1602"/>
              <a:gd name="T18" fmla="*/ 258 w 1534"/>
              <a:gd name="T19" fmla="*/ 680 h 1602"/>
              <a:gd name="T20" fmla="*/ 1310 w 1534"/>
              <a:gd name="T21" fmla="*/ 1212 h 1602"/>
              <a:gd name="T22" fmla="*/ 1326 w 1534"/>
              <a:gd name="T23" fmla="*/ 1190 h 1602"/>
              <a:gd name="T24" fmla="*/ 1324 w 1534"/>
              <a:gd name="T25" fmla="*/ 646 h 1602"/>
              <a:gd name="T26" fmla="*/ 1302 w 1534"/>
              <a:gd name="T27" fmla="*/ 632 h 1602"/>
              <a:gd name="T28" fmla="*/ 1098 w 1534"/>
              <a:gd name="T29" fmla="*/ 634 h 1602"/>
              <a:gd name="T30" fmla="*/ 1084 w 1534"/>
              <a:gd name="T31" fmla="*/ 656 h 1602"/>
              <a:gd name="T32" fmla="*/ 1086 w 1534"/>
              <a:gd name="T33" fmla="*/ 1198 h 1602"/>
              <a:gd name="T34" fmla="*/ 1108 w 1534"/>
              <a:gd name="T35" fmla="*/ 1214 h 1602"/>
              <a:gd name="T36" fmla="*/ 1278 w 1534"/>
              <a:gd name="T37" fmla="*/ 680 h 1602"/>
              <a:gd name="T38" fmla="*/ 1132 w 1534"/>
              <a:gd name="T39" fmla="*/ 680 h 1602"/>
              <a:gd name="T40" fmla="*/ 874 w 1534"/>
              <a:gd name="T41" fmla="*/ 1212 h 1602"/>
              <a:gd name="T42" fmla="*/ 888 w 1534"/>
              <a:gd name="T43" fmla="*/ 1190 h 1602"/>
              <a:gd name="T44" fmla="*/ 886 w 1534"/>
              <a:gd name="T45" fmla="*/ 646 h 1602"/>
              <a:gd name="T46" fmla="*/ 864 w 1534"/>
              <a:gd name="T47" fmla="*/ 632 h 1602"/>
              <a:gd name="T48" fmla="*/ 660 w 1534"/>
              <a:gd name="T49" fmla="*/ 634 h 1602"/>
              <a:gd name="T50" fmla="*/ 646 w 1534"/>
              <a:gd name="T51" fmla="*/ 656 h 1602"/>
              <a:gd name="T52" fmla="*/ 648 w 1534"/>
              <a:gd name="T53" fmla="*/ 1198 h 1602"/>
              <a:gd name="T54" fmla="*/ 670 w 1534"/>
              <a:gd name="T55" fmla="*/ 1214 h 1602"/>
              <a:gd name="T56" fmla="*/ 840 w 1534"/>
              <a:gd name="T57" fmla="*/ 680 h 1602"/>
              <a:gd name="T58" fmla="*/ 694 w 1534"/>
              <a:gd name="T59" fmla="*/ 680 h 1602"/>
              <a:gd name="T60" fmla="*/ 40 w 1534"/>
              <a:gd name="T61" fmla="*/ 1554 h 1602"/>
              <a:gd name="T62" fmla="*/ 18 w 1534"/>
              <a:gd name="T63" fmla="*/ 1568 h 1602"/>
              <a:gd name="T64" fmla="*/ 18 w 1534"/>
              <a:gd name="T65" fmla="*/ 1588 h 1602"/>
              <a:gd name="T66" fmla="*/ 40 w 1534"/>
              <a:gd name="T67" fmla="*/ 1602 h 1602"/>
              <a:gd name="T68" fmla="*/ 1504 w 1534"/>
              <a:gd name="T69" fmla="*/ 1600 h 1602"/>
              <a:gd name="T70" fmla="*/ 1520 w 1534"/>
              <a:gd name="T71" fmla="*/ 1578 h 1602"/>
              <a:gd name="T72" fmla="*/ 1512 w 1534"/>
              <a:gd name="T73" fmla="*/ 1560 h 1602"/>
              <a:gd name="T74" fmla="*/ 1496 w 1534"/>
              <a:gd name="T75" fmla="*/ 1554 h 1602"/>
              <a:gd name="T76" fmla="*/ 162 w 1534"/>
              <a:gd name="T77" fmla="*/ 1392 h 1602"/>
              <a:gd name="T78" fmla="*/ 184 w 1534"/>
              <a:gd name="T79" fmla="*/ 1408 h 1602"/>
              <a:gd name="T80" fmla="*/ 1360 w 1534"/>
              <a:gd name="T81" fmla="*/ 1406 h 1602"/>
              <a:gd name="T82" fmla="*/ 1374 w 1534"/>
              <a:gd name="T83" fmla="*/ 1384 h 1602"/>
              <a:gd name="T84" fmla="*/ 1366 w 1534"/>
              <a:gd name="T85" fmla="*/ 1366 h 1602"/>
              <a:gd name="T86" fmla="*/ 184 w 1534"/>
              <a:gd name="T87" fmla="*/ 1360 h 1602"/>
              <a:gd name="T88" fmla="*/ 168 w 1534"/>
              <a:gd name="T89" fmla="*/ 1366 h 1602"/>
              <a:gd name="T90" fmla="*/ 160 w 1534"/>
              <a:gd name="T91" fmla="*/ 1384 h 1602"/>
              <a:gd name="T92" fmla="*/ 780 w 1534"/>
              <a:gd name="T93" fmla="*/ 4 h 1602"/>
              <a:gd name="T94" fmla="*/ 762 w 1534"/>
              <a:gd name="T95" fmla="*/ 2 h 1602"/>
              <a:gd name="T96" fmla="*/ 12 w 1534"/>
              <a:gd name="T97" fmla="*/ 440 h 1602"/>
              <a:gd name="T98" fmla="*/ 0 w 1534"/>
              <a:gd name="T99" fmla="*/ 460 h 1602"/>
              <a:gd name="T100" fmla="*/ 4 w 1534"/>
              <a:gd name="T101" fmla="*/ 474 h 1602"/>
              <a:gd name="T102" fmla="*/ 24 w 1534"/>
              <a:gd name="T103" fmla="*/ 486 h 1602"/>
              <a:gd name="T104" fmla="*/ 1518 w 1534"/>
              <a:gd name="T105" fmla="*/ 484 h 1602"/>
              <a:gd name="T106" fmla="*/ 1534 w 1534"/>
              <a:gd name="T107" fmla="*/ 468 h 1602"/>
              <a:gd name="T108" fmla="*/ 1532 w 1534"/>
              <a:gd name="T109" fmla="*/ 452 h 1602"/>
              <a:gd name="T110" fmla="*/ 1522 w 1534"/>
              <a:gd name="T111" fmla="*/ 440 h 1602"/>
              <a:gd name="T112" fmla="*/ 1422 w 1534"/>
              <a:gd name="T113" fmla="*/ 438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534" h="1602">
                <a:moveTo>
                  <a:pt x="428" y="1214"/>
                </a:moveTo>
                <a:lnTo>
                  <a:pt x="428" y="1214"/>
                </a:lnTo>
                <a:lnTo>
                  <a:pt x="436" y="1212"/>
                </a:lnTo>
                <a:lnTo>
                  <a:pt x="444" y="1206"/>
                </a:lnTo>
                <a:lnTo>
                  <a:pt x="450" y="1198"/>
                </a:lnTo>
                <a:lnTo>
                  <a:pt x="452" y="1190"/>
                </a:lnTo>
                <a:lnTo>
                  <a:pt x="452" y="656"/>
                </a:lnTo>
                <a:lnTo>
                  <a:pt x="452" y="656"/>
                </a:lnTo>
                <a:lnTo>
                  <a:pt x="450" y="646"/>
                </a:lnTo>
                <a:lnTo>
                  <a:pt x="444" y="638"/>
                </a:lnTo>
                <a:lnTo>
                  <a:pt x="436" y="634"/>
                </a:lnTo>
                <a:lnTo>
                  <a:pt x="428" y="632"/>
                </a:lnTo>
                <a:lnTo>
                  <a:pt x="234" y="632"/>
                </a:lnTo>
                <a:lnTo>
                  <a:pt x="234" y="632"/>
                </a:lnTo>
                <a:lnTo>
                  <a:pt x="224" y="634"/>
                </a:lnTo>
                <a:lnTo>
                  <a:pt x="216" y="638"/>
                </a:lnTo>
                <a:lnTo>
                  <a:pt x="212" y="646"/>
                </a:lnTo>
                <a:lnTo>
                  <a:pt x="210" y="656"/>
                </a:lnTo>
                <a:lnTo>
                  <a:pt x="210" y="1190"/>
                </a:lnTo>
                <a:lnTo>
                  <a:pt x="210" y="1190"/>
                </a:lnTo>
                <a:lnTo>
                  <a:pt x="212" y="1198"/>
                </a:lnTo>
                <a:lnTo>
                  <a:pt x="216" y="1206"/>
                </a:lnTo>
                <a:lnTo>
                  <a:pt x="224" y="1212"/>
                </a:lnTo>
                <a:lnTo>
                  <a:pt x="234" y="1214"/>
                </a:lnTo>
                <a:lnTo>
                  <a:pt x="428" y="1214"/>
                </a:lnTo>
                <a:close/>
                <a:moveTo>
                  <a:pt x="258" y="680"/>
                </a:moveTo>
                <a:lnTo>
                  <a:pt x="404" y="680"/>
                </a:lnTo>
                <a:lnTo>
                  <a:pt x="404" y="1166"/>
                </a:lnTo>
                <a:lnTo>
                  <a:pt x="258" y="1166"/>
                </a:lnTo>
                <a:lnTo>
                  <a:pt x="258" y="680"/>
                </a:lnTo>
                <a:close/>
                <a:moveTo>
                  <a:pt x="1302" y="1214"/>
                </a:moveTo>
                <a:lnTo>
                  <a:pt x="1302" y="1214"/>
                </a:lnTo>
                <a:lnTo>
                  <a:pt x="1310" y="1212"/>
                </a:lnTo>
                <a:lnTo>
                  <a:pt x="1318" y="1206"/>
                </a:lnTo>
                <a:lnTo>
                  <a:pt x="1324" y="1198"/>
                </a:lnTo>
                <a:lnTo>
                  <a:pt x="1326" y="1190"/>
                </a:lnTo>
                <a:lnTo>
                  <a:pt x="1326" y="656"/>
                </a:lnTo>
                <a:lnTo>
                  <a:pt x="1326" y="656"/>
                </a:lnTo>
                <a:lnTo>
                  <a:pt x="1324" y="646"/>
                </a:lnTo>
                <a:lnTo>
                  <a:pt x="1318" y="638"/>
                </a:lnTo>
                <a:lnTo>
                  <a:pt x="1310" y="634"/>
                </a:lnTo>
                <a:lnTo>
                  <a:pt x="1302" y="632"/>
                </a:lnTo>
                <a:lnTo>
                  <a:pt x="1108" y="632"/>
                </a:lnTo>
                <a:lnTo>
                  <a:pt x="1108" y="632"/>
                </a:lnTo>
                <a:lnTo>
                  <a:pt x="1098" y="634"/>
                </a:lnTo>
                <a:lnTo>
                  <a:pt x="1090" y="638"/>
                </a:lnTo>
                <a:lnTo>
                  <a:pt x="1086" y="646"/>
                </a:lnTo>
                <a:lnTo>
                  <a:pt x="1084" y="656"/>
                </a:lnTo>
                <a:lnTo>
                  <a:pt x="1084" y="1190"/>
                </a:lnTo>
                <a:lnTo>
                  <a:pt x="1084" y="1190"/>
                </a:lnTo>
                <a:lnTo>
                  <a:pt x="1086" y="1198"/>
                </a:lnTo>
                <a:lnTo>
                  <a:pt x="1090" y="1206"/>
                </a:lnTo>
                <a:lnTo>
                  <a:pt x="1098" y="1212"/>
                </a:lnTo>
                <a:lnTo>
                  <a:pt x="1108" y="1214"/>
                </a:lnTo>
                <a:lnTo>
                  <a:pt x="1302" y="1214"/>
                </a:lnTo>
                <a:close/>
                <a:moveTo>
                  <a:pt x="1132" y="680"/>
                </a:moveTo>
                <a:lnTo>
                  <a:pt x="1278" y="680"/>
                </a:lnTo>
                <a:lnTo>
                  <a:pt x="1278" y="1166"/>
                </a:lnTo>
                <a:lnTo>
                  <a:pt x="1132" y="1166"/>
                </a:lnTo>
                <a:lnTo>
                  <a:pt x="1132" y="680"/>
                </a:lnTo>
                <a:close/>
                <a:moveTo>
                  <a:pt x="864" y="1214"/>
                </a:moveTo>
                <a:lnTo>
                  <a:pt x="864" y="1214"/>
                </a:lnTo>
                <a:lnTo>
                  <a:pt x="874" y="1212"/>
                </a:lnTo>
                <a:lnTo>
                  <a:pt x="882" y="1206"/>
                </a:lnTo>
                <a:lnTo>
                  <a:pt x="886" y="1198"/>
                </a:lnTo>
                <a:lnTo>
                  <a:pt x="888" y="1190"/>
                </a:lnTo>
                <a:lnTo>
                  <a:pt x="888" y="656"/>
                </a:lnTo>
                <a:lnTo>
                  <a:pt x="888" y="656"/>
                </a:lnTo>
                <a:lnTo>
                  <a:pt x="886" y="646"/>
                </a:lnTo>
                <a:lnTo>
                  <a:pt x="882" y="638"/>
                </a:lnTo>
                <a:lnTo>
                  <a:pt x="874" y="634"/>
                </a:lnTo>
                <a:lnTo>
                  <a:pt x="864" y="632"/>
                </a:lnTo>
                <a:lnTo>
                  <a:pt x="670" y="632"/>
                </a:lnTo>
                <a:lnTo>
                  <a:pt x="670" y="632"/>
                </a:lnTo>
                <a:lnTo>
                  <a:pt x="660" y="634"/>
                </a:lnTo>
                <a:lnTo>
                  <a:pt x="654" y="638"/>
                </a:lnTo>
                <a:lnTo>
                  <a:pt x="648" y="646"/>
                </a:lnTo>
                <a:lnTo>
                  <a:pt x="646" y="656"/>
                </a:lnTo>
                <a:lnTo>
                  <a:pt x="646" y="1190"/>
                </a:lnTo>
                <a:lnTo>
                  <a:pt x="646" y="1190"/>
                </a:lnTo>
                <a:lnTo>
                  <a:pt x="648" y="1198"/>
                </a:lnTo>
                <a:lnTo>
                  <a:pt x="654" y="1206"/>
                </a:lnTo>
                <a:lnTo>
                  <a:pt x="660" y="1212"/>
                </a:lnTo>
                <a:lnTo>
                  <a:pt x="670" y="1214"/>
                </a:lnTo>
                <a:lnTo>
                  <a:pt x="864" y="1214"/>
                </a:lnTo>
                <a:close/>
                <a:moveTo>
                  <a:pt x="694" y="680"/>
                </a:moveTo>
                <a:lnTo>
                  <a:pt x="840" y="680"/>
                </a:lnTo>
                <a:lnTo>
                  <a:pt x="840" y="1166"/>
                </a:lnTo>
                <a:lnTo>
                  <a:pt x="694" y="1166"/>
                </a:lnTo>
                <a:lnTo>
                  <a:pt x="694" y="680"/>
                </a:lnTo>
                <a:close/>
                <a:moveTo>
                  <a:pt x="1496" y="1554"/>
                </a:moveTo>
                <a:lnTo>
                  <a:pt x="40" y="1554"/>
                </a:lnTo>
                <a:lnTo>
                  <a:pt x="40" y="1554"/>
                </a:lnTo>
                <a:lnTo>
                  <a:pt x="30" y="1556"/>
                </a:lnTo>
                <a:lnTo>
                  <a:pt x="22" y="1560"/>
                </a:lnTo>
                <a:lnTo>
                  <a:pt x="18" y="1568"/>
                </a:lnTo>
                <a:lnTo>
                  <a:pt x="16" y="1578"/>
                </a:lnTo>
                <a:lnTo>
                  <a:pt x="16" y="1578"/>
                </a:lnTo>
                <a:lnTo>
                  <a:pt x="18" y="1588"/>
                </a:lnTo>
                <a:lnTo>
                  <a:pt x="22" y="1594"/>
                </a:lnTo>
                <a:lnTo>
                  <a:pt x="30" y="1600"/>
                </a:lnTo>
                <a:lnTo>
                  <a:pt x="40" y="1602"/>
                </a:lnTo>
                <a:lnTo>
                  <a:pt x="1496" y="1602"/>
                </a:lnTo>
                <a:lnTo>
                  <a:pt x="1496" y="1602"/>
                </a:lnTo>
                <a:lnTo>
                  <a:pt x="1504" y="1600"/>
                </a:lnTo>
                <a:lnTo>
                  <a:pt x="1512" y="1594"/>
                </a:lnTo>
                <a:lnTo>
                  <a:pt x="1518" y="1588"/>
                </a:lnTo>
                <a:lnTo>
                  <a:pt x="1520" y="1578"/>
                </a:lnTo>
                <a:lnTo>
                  <a:pt x="1520" y="1578"/>
                </a:lnTo>
                <a:lnTo>
                  <a:pt x="1518" y="1568"/>
                </a:lnTo>
                <a:lnTo>
                  <a:pt x="1512" y="1560"/>
                </a:lnTo>
                <a:lnTo>
                  <a:pt x="1504" y="1556"/>
                </a:lnTo>
                <a:lnTo>
                  <a:pt x="1496" y="1554"/>
                </a:lnTo>
                <a:lnTo>
                  <a:pt x="1496" y="1554"/>
                </a:lnTo>
                <a:close/>
                <a:moveTo>
                  <a:pt x="160" y="1384"/>
                </a:moveTo>
                <a:lnTo>
                  <a:pt x="160" y="1384"/>
                </a:lnTo>
                <a:lnTo>
                  <a:pt x="162" y="1392"/>
                </a:lnTo>
                <a:lnTo>
                  <a:pt x="168" y="1400"/>
                </a:lnTo>
                <a:lnTo>
                  <a:pt x="176" y="1406"/>
                </a:lnTo>
                <a:lnTo>
                  <a:pt x="184" y="1408"/>
                </a:lnTo>
                <a:lnTo>
                  <a:pt x="1350" y="1408"/>
                </a:lnTo>
                <a:lnTo>
                  <a:pt x="1350" y="1408"/>
                </a:lnTo>
                <a:lnTo>
                  <a:pt x="1360" y="1406"/>
                </a:lnTo>
                <a:lnTo>
                  <a:pt x="1366" y="1400"/>
                </a:lnTo>
                <a:lnTo>
                  <a:pt x="1372" y="1392"/>
                </a:lnTo>
                <a:lnTo>
                  <a:pt x="1374" y="1384"/>
                </a:lnTo>
                <a:lnTo>
                  <a:pt x="1374" y="1384"/>
                </a:lnTo>
                <a:lnTo>
                  <a:pt x="1372" y="1374"/>
                </a:lnTo>
                <a:lnTo>
                  <a:pt x="1366" y="1366"/>
                </a:lnTo>
                <a:lnTo>
                  <a:pt x="1360" y="1362"/>
                </a:lnTo>
                <a:lnTo>
                  <a:pt x="1350" y="1360"/>
                </a:lnTo>
                <a:lnTo>
                  <a:pt x="184" y="1360"/>
                </a:lnTo>
                <a:lnTo>
                  <a:pt x="184" y="1360"/>
                </a:lnTo>
                <a:lnTo>
                  <a:pt x="176" y="1362"/>
                </a:lnTo>
                <a:lnTo>
                  <a:pt x="168" y="1366"/>
                </a:lnTo>
                <a:lnTo>
                  <a:pt x="162" y="1374"/>
                </a:lnTo>
                <a:lnTo>
                  <a:pt x="160" y="1384"/>
                </a:lnTo>
                <a:lnTo>
                  <a:pt x="160" y="1384"/>
                </a:lnTo>
                <a:close/>
                <a:moveTo>
                  <a:pt x="1522" y="440"/>
                </a:moveTo>
                <a:lnTo>
                  <a:pt x="780" y="4"/>
                </a:lnTo>
                <a:lnTo>
                  <a:pt x="780" y="4"/>
                </a:lnTo>
                <a:lnTo>
                  <a:pt x="774" y="2"/>
                </a:lnTo>
                <a:lnTo>
                  <a:pt x="768" y="0"/>
                </a:lnTo>
                <a:lnTo>
                  <a:pt x="762" y="2"/>
                </a:lnTo>
                <a:lnTo>
                  <a:pt x="756" y="4"/>
                </a:lnTo>
                <a:lnTo>
                  <a:pt x="12" y="440"/>
                </a:lnTo>
                <a:lnTo>
                  <a:pt x="12" y="440"/>
                </a:lnTo>
                <a:lnTo>
                  <a:pt x="6" y="446"/>
                </a:lnTo>
                <a:lnTo>
                  <a:pt x="2" y="452"/>
                </a:lnTo>
                <a:lnTo>
                  <a:pt x="0" y="460"/>
                </a:lnTo>
                <a:lnTo>
                  <a:pt x="2" y="468"/>
                </a:lnTo>
                <a:lnTo>
                  <a:pt x="2" y="468"/>
                </a:lnTo>
                <a:lnTo>
                  <a:pt x="4" y="474"/>
                </a:lnTo>
                <a:lnTo>
                  <a:pt x="10" y="480"/>
                </a:lnTo>
                <a:lnTo>
                  <a:pt x="16" y="484"/>
                </a:lnTo>
                <a:lnTo>
                  <a:pt x="24" y="486"/>
                </a:lnTo>
                <a:lnTo>
                  <a:pt x="1510" y="486"/>
                </a:lnTo>
                <a:lnTo>
                  <a:pt x="1510" y="486"/>
                </a:lnTo>
                <a:lnTo>
                  <a:pt x="1518" y="484"/>
                </a:lnTo>
                <a:lnTo>
                  <a:pt x="1524" y="480"/>
                </a:lnTo>
                <a:lnTo>
                  <a:pt x="1530" y="474"/>
                </a:lnTo>
                <a:lnTo>
                  <a:pt x="1534" y="468"/>
                </a:lnTo>
                <a:lnTo>
                  <a:pt x="1534" y="468"/>
                </a:lnTo>
                <a:lnTo>
                  <a:pt x="1534" y="460"/>
                </a:lnTo>
                <a:lnTo>
                  <a:pt x="1532" y="452"/>
                </a:lnTo>
                <a:lnTo>
                  <a:pt x="1528" y="446"/>
                </a:lnTo>
                <a:lnTo>
                  <a:pt x="1522" y="440"/>
                </a:lnTo>
                <a:lnTo>
                  <a:pt x="1522" y="440"/>
                </a:lnTo>
                <a:close/>
                <a:moveTo>
                  <a:pt x="112" y="438"/>
                </a:moveTo>
                <a:lnTo>
                  <a:pt x="768" y="52"/>
                </a:lnTo>
                <a:lnTo>
                  <a:pt x="1422" y="438"/>
                </a:lnTo>
                <a:lnTo>
                  <a:pt x="112" y="43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20"/>
          <p:cNvSpPr>
            <a:spLocks noEditPoints="1"/>
          </p:cNvSpPr>
          <p:nvPr/>
        </p:nvSpPr>
        <p:spPr bwMode="auto">
          <a:xfrm>
            <a:off x="855448" y="2562879"/>
            <a:ext cx="479659" cy="319772"/>
          </a:xfrm>
          <a:custGeom>
            <a:avLst/>
            <a:gdLst>
              <a:gd name="T0" fmla="*/ 276 w 276"/>
              <a:gd name="T1" fmla="*/ 28 h 184"/>
              <a:gd name="T2" fmla="*/ 274 w 276"/>
              <a:gd name="T3" fmla="*/ 16 h 184"/>
              <a:gd name="T4" fmla="*/ 260 w 276"/>
              <a:gd name="T5" fmla="*/ 2 h 184"/>
              <a:gd name="T6" fmla="*/ 248 w 276"/>
              <a:gd name="T7" fmla="*/ 0 h 184"/>
              <a:gd name="T8" fmla="*/ 28 w 276"/>
              <a:gd name="T9" fmla="*/ 0 h 184"/>
              <a:gd name="T10" fmla="*/ 8 w 276"/>
              <a:gd name="T11" fmla="*/ 8 h 184"/>
              <a:gd name="T12" fmla="*/ 0 w 276"/>
              <a:gd name="T13" fmla="*/ 28 h 184"/>
              <a:gd name="T14" fmla="*/ 0 w 276"/>
              <a:gd name="T15" fmla="*/ 156 h 184"/>
              <a:gd name="T16" fmla="*/ 2 w 276"/>
              <a:gd name="T17" fmla="*/ 166 h 184"/>
              <a:gd name="T18" fmla="*/ 14 w 276"/>
              <a:gd name="T19" fmla="*/ 180 h 184"/>
              <a:gd name="T20" fmla="*/ 24 w 276"/>
              <a:gd name="T21" fmla="*/ 184 h 184"/>
              <a:gd name="T22" fmla="*/ 42 w 276"/>
              <a:gd name="T23" fmla="*/ 172 h 184"/>
              <a:gd name="T24" fmla="*/ 28 w 276"/>
              <a:gd name="T25" fmla="*/ 172 h 184"/>
              <a:gd name="T26" fmla="*/ 20 w 276"/>
              <a:gd name="T27" fmla="*/ 172 h 184"/>
              <a:gd name="T28" fmla="*/ 12 w 276"/>
              <a:gd name="T29" fmla="*/ 164 h 184"/>
              <a:gd name="T30" fmla="*/ 12 w 276"/>
              <a:gd name="T31" fmla="*/ 156 h 184"/>
              <a:gd name="T32" fmla="*/ 12 w 276"/>
              <a:gd name="T33" fmla="*/ 82 h 184"/>
              <a:gd name="T34" fmla="*/ 16 w 276"/>
              <a:gd name="T35" fmla="*/ 78 h 184"/>
              <a:gd name="T36" fmla="*/ 126 w 276"/>
              <a:gd name="T37" fmla="*/ 78 h 184"/>
              <a:gd name="T38" fmla="*/ 260 w 276"/>
              <a:gd name="T39" fmla="*/ 78 h 184"/>
              <a:gd name="T40" fmla="*/ 264 w 276"/>
              <a:gd name="T41" fmla="*/ 78 h 184"/>
              <a:gd name="T42" fmla="*/ 266 w 276"/>
              <a:gd name="T43" fmla="*/ 82 h 184"/>
              <a:gd name="T44" fmla="*/ 266 w 276"/>
              <a:gd name="T45" fmla="*/ 158 h 184"/>
              <a:gd name="T46" fmla="*/ 264 w 276"/>
              <a:gd name="T47" fmla="*/ 164 h 184"/>
              <a:gd name="T48" fmla="*/ 258 w 276"/>
              <a:gd name="T49" fmla="*/ 170 h 184"/>
              <a:gd name="T50" fmla="*/ 250 w 276"/>
              <a:gd name="T51" fmla="*/ 172 h 184"/>
              <a:gd name="T52" fmla="*/ 42 w 276"/>
              <a:gd name="T53" fmla="*/ 184 h 184"/>
              <a:gd name="T54" fmla="*/ 250 w 276"/>
              <a:gd name="T55" fmla="*/ 184 h 184"/>
              <a:gd name="T56" fmla="*/ 260 w 276"/>
              <a:gd name="T57" fmla="*/ 182 h 184"/>
              <a:gd name="T58" fmla="*/ 274 w 276"/>
              <a:gd name="T59" fmla="*/ 166 h 184"/>
              <a:gd name="T60" fmla="*/ 276 w 276"/>
              <a:gd name="T61" fmla="*/ 156 h 184"/>
              <a:gd name="T62" fmla="*/ 276 w 276"/>
              <a:gd name="T63" fmla="*/ 72 h 184"/>
              <a:gd name="T64" fmla="*/ 276 w 276"/>
              <a:gd name="T65" fmla="*/ 28 h 184"/>
              <a:gd name="T66" fmla="*/ 260 w 276"/>
              <a:gd name="T67" fmla="*/ 66 h 184"/>
              <a:gd name="T68" fmla="*/ 160 w 276"/>
              <a:gd name="T69" fmla="*/ 66 h 184"/>
              <a:gd name="T70" fmla="*/ 138 w 276"/>
              <a:gd name="T71" fmla="*/ 66 h 184"/>
              <a:gd name="T72" fmla="*/ 138 w 276"/>
              <a:gd name="T73" fmla="*/ 66 h 184"/>
              <a:gd name="T74" fmla="*/ 16 w 276"/>
              <a:gd name="T75" fmla="*/ 66 h 184"/>
              <a:gd name="T76" fmla="*/ 12 w 276"/>
              <a:gd name="T77" fmla="*/ 62 h 184"/>
              <a:gd name="T78" fmla="*/ 12 w 276"/>
              <a:gd name="T79" fmla="*/ 48 h 184"/>
              <a:gd name="T80" fmla="*/ 12 w 276"/>
              <a:gd name="T81" fmla="*/ 44 h 184"/>
              <a:gd name="T82" fmla="*/ 16 w 276"/>
              <a:gd name="T83" fmla="*/ 42 h 184"/>
              <a:gd name="T84" fmla="*/ 88 w 276"/>
              <a:gd name="T85" fmla="*/ 44 h 184"/>
              <a:gd name="T86" fmla="*/ 258 w 276"/>
              <a:gd name="T87" fmla="*/ 44 h 184"/>
              <a:gd name="T88" fmla="*/ 266 w 276"/>
              <a:gd name="T89" fmla="*/ 50 h 184"/>
              <a:gd name="T90" fmla="*/ 266 w 276"/>
              <a:gd name="T91" fmla="*/ 62 h 184"/>
              <a:gd name="T92" fmla="*/ 264 w 276"/>
              <a:gd name="T93" fmla="*/ 66 h 184"/>
              <a:gd name="T94" fmla="*/ 260 w 276"/>
              <a:gd name="T95" fmla="*/ 66 h 184"/>
              <a:gd name="T96" fmla="*/ 260 w 276"/>
              <a:gd name="T97" fmla="*/ 32 h 184"/>
              <a:gd name="T98" fmla="*/ 172 w 276"/>
              <a:gd name="T99" fmla="*/ 32 h 184"/>
              <a:gd name="T100" fmla="*/ 138 w 276"/>
              <a:gd name="T101" fmla="*/ 32 h 184"/>
              <a:gd name="T102" fmla="*/ 138 w 276"/>
              <a:gd name="T103" fmla="*/ 32 h 184"/>
              <a:gd name="T104" fmla="*/ 16 w 276"/>
              <a:gd name="T105" fmla="*/ 32 h 184"/>
              <a:gd name="T106" fmla="*/ 12 w 276"/>
              <a:gd name="T107" fmla="*/ 26 h 184"/>
              <a:gd name="T108" fmla="*/ 12 w 276"/>
              <a:gd name="T109" fmla="*/ 20 h 184"/>
              <a:gd name="T110" fmla="*/ 20 w 276"/>
              <a:gd name="T111" fmla="*/ 12 h 184"/>
              <a:gd name="T112" fmla="*/ 26 w 276"/>
              <a:gd name="T113" fmla="*/ 12 h 184"/>
              <a:gd name="T114" fmla="*/ 250 w 276"/>
              <a:gd name="T115" fmla="*/ 12 h 184"/>
              <a:gd name="T116" fmla="*/ 262 w 276"/>
              <a:gd name="T117" fmla="*/ 16 h 184"/>
              <a:gd name="T118" fmla="*/ 266 w 276"/>
              <a:gd name="T119" fmla="*/ 28 h 184"/>
              <a:gd name="T120" fmla="*/ 264 w 276"/>
              <a:gd name="T121" fmla="*/ 32 h 184"/>
              <a:gd name="T122" fmla="*/ 260 w 276"/>
              <a:gd name="T123" fmla="*/ 3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" h="184">
                <a:moveTo>
                  <a:pt x="276" y="28"/>
                </a:moveTo>
                <a:lnTo>
                  <a:pt x="276" y="28"/>
                </a:lnTo>
                <a:lnTo>
                  <a:pt x="276" y="22"/>
                </a:lnTo>
                <a:lnTo>
                  <a:pt x="274" y="16"/>
                </a:lnTo>
                <a:lnTo>
                  <a:pt x="268" y="8"/>
                </a:lnTo>
                <a:lnTo>
                  <a:pt x="260" y="2"/>
                </a:lnTo>
                <a:lnTo>
                  <a:pt x="248" y="0"/>
                </a:lnTo>
                <a:lnTo>
                  <a:pt x="248" y="0"/>
                </a:lnTo>
                <a:lnTo>
                  <a:pt x="28" y="0"/>
                </a:lnTo>
                <a:lnTo>
                  <a:pt x="28" y="0"/>
                </a:lnTo>
                <a:lnTo>
                  <a:pt x="16" y="2"/>
                </a:lnTo>
                <a:lnTo>
                  <a:pt x="8" y="8"/>
                </a:lnTo>
                <a:lnTo>
                  <a:pt x="2" y="16"/>
                </a:lnTo>
                <a:lnTo>
                  <a:pt x="0" y="28"/>
                </a:lnTo>
                <a:lnTo>
                  <a:pt x="0" y="28"/>
                </a:lnTo>
                <a:lnTo>
                  <a:pt x="0" y="156"/>
                </a:lnTo>
                <a:lnTo>
                  <a:pt x="0" y="156"/>
                </a:lnTo>
                <a:lnTo>
                  <a:pt x="2" y="166"/>
                </a:lnTo>
                <a:lnTo>
                  <a:pt x="8" y="174"/>
                </a:lnTo>
                <a:lnTo>
                  <a:pt x="14" y="180"/>
                </a:lnTo>
                <a:lnTo>
                  <a:pt x="24" y="184"/>
                </a:lnTo>
                <a:lnTo>
                  <a:pt x="24" y="184"/>
                </a:lnTo>
                <a:lnTo>
                  <a:pt x="42" y="184"/>
                </a:lnTo>
                <a:lnTo>
                  <a:pt x="42" y="172"/>
                </a:lnTo>
                <a:lnTo>
                  <a:pt x="42" y="172"/>
                </a:lnTo>
                <a:lnTo>
                  <a:pt x="28" y="172"/>
                </a:lnTo>
                <a:lnTo>
                  <a:pt x="28" y="172"/>
                </a:lnTo>
                <a:lnTo>
                  <a:pt x="20" y="172"/>
                </a:lnTo>
                <a:lnTo>
                  <a:pt x="14" y="168"/>
                </a:lnTo>
                <a:lnTo>
                  <a:pt x="12" y="164"/>
                </a:lnTo>
                <a:lnTo>
                  <a:pt x="12" y="156"/>
                </a:lnTo>
                <a:lnTo>
                  <a:pt x="12" y="156"/>
                </a:lnTo>
                <a:lnTo>
                  <a:pt x="12" y="82"/>
                </a:lnTo>
                <a:lnTo>
                  <a:pt x="12" y="82"/>
                </a:lnTo>
                <a:lnTo>
                  <a:pt x="12" y="78"/>
                </a:lnTo>
                <a:lnTo>
                  <a:pt x="16" y="78"/>
                </a:lnTo>
                <a:lnTo>
                  <a:pt x="16" y="78"/>
                </a:lnTo>
                <a:lnTo>
                  <a:pt x="126" y="78"/>
                </a:lnTo>
                <a:lnTo>
                  <a:pt x="126" y="78"/>
                </a:lnTo>
                <a:lnTo>
                  <a:pt x="260" y="78"/>
                </a:lnTo>
                <a:lnTo>
                  <a:pt x="260" y="78"/>
                </a:lnTo>
                <a:lnTo>
                  <a:pt x="264" y="78"/>
                </a:lnTo>
                <a:lnTo>
                  <a:pt x="266" y="80"/>
                </a:lnTo>
                <a:lnTo>
                  <a:pt x="266" y="82"/>
                </a:lnTo>
                <a:lnTo>
                  <a:pt x="266" y="82"/>
                </a:lnTo>
                <a:lnTo>
                  <a:pt x="266" y="158"/>
                </a:lnTo>
                <a:lnTo>
                  <a:pt x="266" y="158"/>
                </a:lnTo>
                <a:lnTo>
                  <a:pt x="264" y="164"/>
                </a:lnTo>
                <a:lnTo>
                  <a:pt x="262" y="168"/>
                </a:lnTo>
                <a:lnTo>
                  <a:pt x="258" y="170"/>
                </a:lnTo>
                <a:lnTo>
                  <a:pt x="250" y="172"/>
                </a:lnTo>
                <a:lnTo>
                  <a:pt x="250" y="172"/>
                </a:lnTo>
                <a:lnTo>
                  <a:pt x="42" y="172"/>
                </a:lnTo>
                <a:lnTo>
                  <a:pt x="42" y="184"/>
                </a:lnTo>
                <a:lnTo>
                  <a:pt x="42" y="184"/>
                </a:lnTo>
                <a:lnTo>
                  <a:pt x="250" y="184"/>
                </a:lnTo>
                <a:lnTo>
                  <a:pt x="250" y="184"/>
                </a:lnTo>
                <a:lnTo>
                  <a:pt x="260" y="182"/>
                </a:lnTo>
                <a:lnTo>
                  <a:pt x="268" y="176"/>
                </a:lnTo>
                <a:lnTo>
                  <a:pt x="274" y="166"/>
                </a:lnTo>
                <a:lnTo>
                  <a:pt x="276" y="156"/>
                </a:lnTo>
                <a:lnTo>
                  <a:pt x="276" y="156"/>
                </a:lnTo>
                <a:lnTo>
                  <a:pt x="276" y="72"/>
                </a:lnTo>
                <a:lnTo>
                  <a:pt x="276" y="72"/>
                </a:lnTo>
                <a:lnTo>
                  <a:pt x="276" y="28"/>
                </a:lnTo>
                <a:lnTo>
                  <a:pt x="276" y="28"/>
                </a:lnTo>
                <a:close/>
                <a:moveTo>
                  <a:pt x="260" y="66"/>
                </a:moveTo>
                <a:lnTo>
                  <a:pt x="260" y="66"/>
                </a:lnTo>
                <a:lnTo>
                  <a:pt x="160" y="66"/>
                </a:lnTo>
                <a:lnTo>
                  <a:pt x="160" y="66"/>
                </a:lnTo>
                <a:lnTo>
                  <a:pt x="138" y="66"/>
                </a:lnTo>
                <a:lnTo>
                  <a:pt x="138" y="66"/>
                </a:lnTo>
                <a:lnTo>
                  <a:pt x="138" y="66"/>
                </a:lnTo>
                <a:lnTo>
                  <a:pt x="138" y="66"/>
                </a:lnTo>
                <a:lnTo>
                  <a:pt x="16" y="66"/>
                </a:lnTo>
                <a:lnTo>
                  <a:pt x="16" y="66"/>
                </a:lnTo>
                <a:lnTo>
                  <a:pt x="12" y="66"/>
                </a:lnTo>
                <a:lnTo>
                  <a:pt x="12" y="62"/>
                </a:lnTo>
                <a:lnTo>
                  <a:pt x="12" y="62"/>
                </a:lnTo>
                <a:lnTo>
                  <a:pt x="12" y="48"/>
                </a:lnTo>
                <a:lnTo>
                  <a:pt x="12" y="48"/>
                </a:lnTo>
                <a:lnTo>
                  <a:pt x="12" y="44"/>
                </a:lnTo>
                <a:lnTo>
                  <a:pt x="16" y="42"/>
                </a:lnTo>
                <a:lnTo>
                  <a:pt x="16" y="42"/>
                </a:lnTo>
                <a:lnTo>
                  <a:pt x="88" y="44"/>
                </a:lnTo>
                <a:lnTo>
                  <a:pt x="88" y="44"/>
                </a:lnTo>
                <a:lnTo>
                  <a:pt x="258" y="44"/>
                </a:lnTo>
                <a:lnTo>
                  <a:pt x="258" y="44"/>
                </a:lnTo>
                <a:lnTo>
                  <a:pt x="264" y="44"/>
                </a:lnTo>
                <a:lnTo>
                  <a:pt x="266" y="50"/>
                </a:lnTo>
                <a:lnTo>
                  <a:pt x="266" y="50"/>
                </a:lnTo>
                <a:lnTo>
                  <a:pt x="266" y="62"/>
                </a:lnTo>
                <a:lnTo>
                  <a:pt x="266" y="62"/>
                </a:lnTo>
                <a:lnTo>
                  <a:pt x="264" y="66"/>
                </a:lnTo>
                <a:lnTo>
                  <a:pt x="260" y="66"/>
                </a:lnTo>
                <a:lnTo>
                  <a:pt x="260" y="66"/>
                </a:lnTo>
                <a:close/>
                <a:moveTo>
                  <a:pt x="260" y="32"/>
                </a:moveTo>
                <a:lnTo>
                  <a:pt x="260" y="32"/>
                </a:lnTo>
                <a:lnTo>
                  <a:pt x="172" y="32"/>
                </a:lnTo>
                <a:lnTo>
                  <a:pt x="172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38" y="32"/>
                </a:lnTo>
                <a:lnTo>
                  <a:pt x="16" y="32"/>
                </a:lnTo>
                <a:lnTo>
                  <a:pt x="16" y="32"/>
                </a:lnTo>
                <a:lnTo>
                  <a:pt x="12" y="30"/>
                </a:lnTo>
                <a:lnTo>
                  <a:pt x="12" y="26"/>
                </a:lnTo>
                <a:lnTo>
                  <a:pt x="12" y="26"/>
                </a:lnTo>
                <a:lnTo>
                  <a:pt x="12" y="20"/>
                </a:lnTo>
                <a:lnTo>
                  <a:pt x="16" y="14"/>
                </a:lnTo>
                <a:lnTo>
                  <a:pt x="20" y="12"/>
                </a:lnTo>
                <a:lnTo>
                  <a:pt x="26" y="12"/>
                </a:lnTo>
                <a:lnTo>
                  <a:pt x="26" y="12"/>
                </a:lnTo>
                <a:lnTo>
                  <a:pt x="250" y="12"/>
                </a:lnTo>
                <a:lnTo>
                  <a:pt x="250" y="12"/>
                </a:lnTo>
                <a:lnTo>
                  <a:pt x="258" y="12"/>
                </a:lnTo>
                <a:lnTo>
                  <a:pt x="262" y="16"/>
                </a:lnTo>
                <a:lnTo>
                  <a:pt x="264" y="20"/>
                </a:lnTo>
                <a:lnTo>
                  <a:pt x="266" y="28"/>
                </a:lnTo>
                <a:lnTo>
                  <a:pt x="266" y="28"/>
                </a:lnTo>
                <a:lnTo>
                  <a:pt x="264" y="32"/>
                </a:lnTo>
                <a:lnTo>
                  <a:pt x="260" y="32"/>
                </a:lnTo>
                <a:lnTo>
                  <a:pt x="260" y="3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15"/>
          <p:cNvSpPr>
            <a:spLocks noEditPoints="1"/>
          </p:cNvSpPr>
          <p:nvPr/>
        </p:nvSpPr>
        <p:spPr bwMode="auto">
          <a:xfrm>
            <a:off x="5318423" y="1646882"/>
            <a:ext cx="6730142" cy="5211118"/>
          </a:xfrm>
          <a:custGeom>
            <a:avLst/>
            <a:gdLst>
              <a:gd name="T0" fmla="*/ 3289 w 4435"/>
              <a:gd name="T1" fmla="*/ 0 h 3434"/>
              <a:gd name="T2" fmla="*/ 2315 w 4435"/>
              <a:gd name="T3" fmla="*/ 187 h 3434"/>
              <a:gd name="T4" fmla="*/ 1146 w 4435"/>
              <a:gd name="T5" fmla="*/ 99 h 3434"/>
              <a:gd name="T6" fmla="*/ 46 w 4435"/>
              <a:gd name="T7" fmla="*/ 164 h 3434"/>
              <a:gd name="T8" fmla="*/ 122 w 4435"/>
              <a:gd name="T9" fmla="*/ 550 h 3434"/>
              <a:gd name="T10" fmla="*/ 875 w 4435"/>
              <a:gd name="T11" fmla="*/ 550 h 3434"/>
              <a:gd name="T12" fmla="*/ 512 w 4435"/>
              <a:gd name="T13" fmla="*/ 867 h 3434"/>
              <a:gd name="T14" fmla="*/ 355 w 4435"/>
              <a:gd name="T15" fmla="*/ 951 h 3434"/>
              <a:gd name="T16" fmla="*/ 818 w 4435"/>
              <a:gd name="T17" fmla="*/ 1031 h 3434"/>
              <a:gd name="T18" fmla="*/ 1291 w 4435"/>
              <a:gd name="T19" fmla="*/ 829 h 3434"/>
              <a:gd name="T20" fmla="*/ 1452 w 4435"/>
              <a:gd name="T21" fmla="*/ 542 h 3434"/>
              <a:gd name="T22" fmla="*/ 1654 w 4435"/>
              <a:gd name="T23" fmla="*/ 466 h 3434"/>
              <a:gd name="T24" fmla="*/ 691 w 4435"/>
              <a:gd name="T25" fmla="*/ 516 h 3434"/>
              <a:gd name="T26" fmla="*/ 1154 w 4435"/>
              <a:gd name="T27" fmla="*/ 485 h 3434"/>
              <a:gd name="T28" fmla="*/ 2632 w 4435"/>
              <a:gd name="T29" fmla="*/ 260 h 3434"/>
              <a:gd name="T30" fmla="*/ 3591 w 4435"/>
              <a:gd name="T31" fmla="*/ 187 h 3434"/>
              <a:gd name="T32" fmla="*/ 4229 w 4435"/>
              <a:gd name="T33" fmla="*/ 416 h 3434"/>
              <a:gd name="T34" fmla="*/ 4324 w 4435"/>
              <a:gd name="T35" fmla="*/ 485 h 3434"/>
              <a:gd name="T36" fmla="*/ 3621 w 4435"/>
              <a:gd name="T37" fmla="*/ 615 h 3434"/>
              <a:gd name="T38" fmla="*/ 3388 w 4435"/>
              <a:gd name="T39" fmla="*/ 581 h 3434"/>
              <a:gd name="T40" fmla="*/ 3870 w 4435"/>
              <a:gd name="T41" fmla="*/ 951 h 3434"/>
              <a:gd name="T42" fmla="*/ 3515 w 4435"/>
              <a:gd name="T43" fmla="*/ 966 h 3434"/>
              <a:gd name="T44" fmla="*/ 3014 w 4435"/>
              <a:gd name="T45" fmla="*/ 806 h 3434"/>
              <a:gd name="T46" fmla="*/ 2850 w 4435"/>
              <a:gd name="T47" fmla="*/ 500 h 3434"/>
              <a:gd name="T48" fmla="*/ 2712 w 4435"/>
              <a:gd name="T49" fmla="*/ 485 h 3434"/>
              <a:gd name="T50" fmla="*/ 3507 w 4435"/>
              <a:gd name="T51" fmla="*/ 447 h 3434"/>
              <a:gd name="T52" fmla="*/ 3312 w 4435"/>
              <a:gd name="T53" fmla="*/ 218 h 3434"/>
              <a:gd name="T54" fmla="*/ 2942 w 4435"/>
              <a:gd name="T55" fmla="*/ 1154 h 3434"/>
              <a:gd name="T56" fmla="*/ 1612 w 4435"/>
              <a:gd name="T57" fmla="*/ 2082 h 3434"/>
              <a:gd name="T58" fmla="*/ 2773 w 4435"/>
              <a:gd name="T59" fmla="*/ 1742 h 3434"/>
              <a:gd name="T60" fmla="*/ 2185 w 4435"/>
              <a:gd name="T61" fmla="*/ 3316 h 3434"/>
              <a:gd name="T62" fmla="*/ 2739 w 4435"/>
              <a:gd name="T63" fmla="*/ 2219 h 3434"/>
              <a:gd name="T64" fmla="*/ 2040 w 4435"/>
              <a:gd name="T65" fmla="*/ 2009 h 3434"/>
              <a:gd name="T66" fmla="*/ 1180 w 4435"/>
              <a:gd name="T67" fmla="*/ 1134 h 3434"/>
              <a:gd name="T68" fmla="*/ 2384 w 4435"/>
              <a:gd name="T69" fmla="*/ 256 h 3434"/>
              <a:gd name="T70" fmla="*/ 3495 w 4435"/>
              <a:gd name="T71" fmla="*/ 225 h 3434"/>
              <a:gd name="T72" fmla="*/ 2976 w 4435"/>
              <a:gd name="T73" fmla="*/ 485 h 3434"/>
              <a:gd name="T74" fmla="*/ 2766 w 4435"/>
              <a:gd name="T75" fmla="*/ 519 h 3434"/>
              <a:gd name="T76" fmla="*/ 2884 w 4435"/>
              <a:gd name="T77" fmla="*/ 756 h 3434"/>
              <a:gd name="T78" fmla="*/ 3079 w 4435"/>
              <a:gd name="T79" fmla="*/ 695 h 3434"/>
              <a:gd name="T80" fmla="*/ 3408 w 4435"/>
              <a:gd name="T81" fmla="*/ 905 h 3434"/>
              <a:gd name="T82" fmla="*/ 3709 w 4435"/>
              <a:gd name="T83" fmla="*/ 898 h 3434"/>
              <a:gd name="T84" fmla="*/ 4168 w 4435"/>
              <a:gd name="T85" fmla="*/ 707 h 3434"/>
              <a:gd name="T86" fmla="*/ 4130 w 4435"/>
              <a:gd name="T87" fmla="*/ 668 h 3434"/>
              <a:gd name="T88" fmla="*/ 3812 w 4435"/>
              <a:gd name="T89" fmla="*/ 432 h 3434"/>
              <a:gd name="T90" fmla="*/ 1089 w 4435"/>
              <a:gd name="T91" fmla="*/ 439 h 3434"/>
              <a:gd name="T92" fmla="*/ 627 w 4435"/>
              <a:gd name="T93" fmla="*/ 523 h 3434"/>
              <a:gd name="T94" fmla="*/ 1608 w 4435"/>
              <a:gd name="T95" fmla="*/ 497 h 3434"/>
              <a:gd name="T96" fmla="*/ 1452 w 4435"/>
              <a:gd name="T97" fmla="*/ 531 h 3434"/>
              <a:gd name="T98" fmla="*/ 1287 w 4435"/>
              <a:gd name="T99" fmla="*/ 810 h 3434"/>
              <a:gd name="T100" fmla="*/ 856 w 4435"/>
              <a:gd name="T101" fmla="*/ 1012 h 3434"/>
              <a:gd name="T102" fmla="*/ 588 w 4435"/>
              <a:gd name="T103" fmla="*/ 1008 h 3434"/>
              <a:gd name="T104" fmla="*/ 1123 w 4435"/>
              <a:gd name="T105" fmla="*/ 596 h 3434"/>
              <a:gd name="T106" fmla="*/ 325 w 4435"/>
              <a:gd name="T107" fmla="*/ 817 h 3434"/>
              <a:gd name="T108" fmla="*/ 157 w 4435"/>
              <a:gd name="T109" fmla="*/ 646 h 3434"/>
              <a:gd name="T110" fmla="*/ 584 w 4435"/>
              <a:gd name="T111" fmla="*/ 420 h 3434"/>
              <a:gd name="T112" fmla="*/ 237 w 4435"/>
              <a:gd name="T113" fmla="*/ 424 h 3434"/>
              <a:gd name="T114" fmla="*/ 1364 w 4435"/>
              <a:gd name="T115" fmla="*/ 428 h 3434"/>
              <a:gd name="T116" fmla="*/ 1410 w 4435"/>
              <a:gd name="T117" fmla="*/ 1421 h 3434"/>
              <a:gd name="T118" fmla="*/ 1528 w 4435"/>
              <a:gd name="T119" fmla="*/ 1096 h 3434"/>
              <a:gd name="T120" fmla="*/ 1417 w 4435"/>
              <a:gd name="T121" fmla="*/ 1413 h 3434"/>
              <a:gd name="T122" fmla="*/ 1509 w 4435"/>
              <a:gd name="T123" fmla="*/ 1283 h 3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35" h="3434">
                <a:moveTo>
                  <a:pt x="4416" y="172"/>
                </a:moveTo>
                <a:lnTo>
                  <a:pt x="4416" y="172"/>
                </a:lnTo>
                <a:lnTo>
                  <a:pt x="4393" y="160"/>
                </a:lnTo>
                <a:lnTo>
                  <a:pt x="4374" y="157"/>
                </a:lnTo>
                <a:lnTo>
                  <a:pt x="4363" y="157"/>
                </a:lnTo>
                <a:lnTo>
                  <a:pt x="4351" y="164"/>
                </a:lnTo>
                <a:lnTo>
                  <a:pt x="4351" y="164"/>
                </a:lnTo>
                <a:lnTo>
                  <a:pt x="4336" y="176"/>
                </a:lnTo>
                <a:lnTo>
                  <a:pt x="4328" y="195"/>
                </a:lnTo>
                <a:lnTo>
                  <a:pt x="4328" y="210"/>
                </a:lnTo>
                <a:lnTo>
                  <a:pt x="4328" y="225"/>
                </a:lnTo>
                <a:lnTo>
                  <a:pt x="4328" y="225"/>
                </a:lnTo>
                <a:lnTo>
                  <a:pt x="4332" y="248"/>
                </a:lnTo>
                <a:lnTo>
                  <a:pt x="4332" y="279"/>
                </a:lnTo>
                <a:lnTo>
                  <a:pt x="4328" y="298"/>
                </a:lnTo>
                <a:lnTo>
                  <a:pt x="4324" y="313"/>
                </a:lnTo>
                <a:lnTo>
                  <a:pt x="4313" y="332"/>
                </a:lnTo>
                <a:lnTo>
                  <a:pt x="4298" y="344"/>
                </a:lnTo>
                <a:lnTo>
                  <a:pt x="4298" y="344"/>
                </a:lnTo>
                <a:lnTo>
                  <a:pt x="4282" y="359"/>
                </a:lnTo>
                <a:lnTo>
                  <a:pt x="4259" y="374"/>
                </a:lnTo>
                <a:lnTo>
                  <a:pt x="4237" y="390"/>
                </a:lnTo>
                <a:lnTo>
                  <a:pt x="4210" y="397"/>
                </a:lnTo>
                <a:lnTo>
                  <a:pt x="4175" y="405"/>
                </a:lnTo>
                <a:lnTo>
                  <a:pt x="4137" y="409"/>
                </a:lnTo>
                <a:lnTo>
                  <a:pt x="4095" y="409"/>
                </a:lnTo>
                <a:lnTo>
                  <a:pt x="4046" y="405"/>
                </a:lnTo>
                <a:lnTo>
                  <a:pt x="4046" y="405"/>
                </a:lnTo>
                <a:lnTo>
                  <a:pt x="4011" y="397"/>
                </a:lnTo>
                <a:lnTo>
                  <a:pt x="3977" y="390"/>
                </a:lnTo>
                <a:lnTo>
                  <a:pt x="3904" y="359"/>
                </a:lnTo>
                <a:lnTo>
                  <a:pt x="3832" y="325"/>
                </a:lnTo>
                <a:lnTo>
                  <a:pt x="3763" y="286"/>
                </a:lnTo>
                <a:lnTo>
                  <a:pt x="3698" y="248"/>
                </a:lnTo>
                <a:lnTo>
                  <a:pt x="3648" y="214"/>
                </a:lnTo>
                <a:lnTo>
                  <a:pt x="3599" y="180"/>
                </a:lnTo>
                <a:lnTo>
                  <a:pt x="3599" y="180"/>
                </a:lnTo>
                <a:lnTo>
                  <a:pt x="3568" y="153"/>
                </a:lnTo>
                <a:lnTo>
                  <a:pt x="3534" y="122"/>
                </a:lnTo>
                <a:lnTo>
                  <a:pt x="3534" y="122"/>
                </a:lnTo>
                <a:lnTo>
                  <a:pt x="3492" y="84"/>
                </a:lnTo>
                <a:lnTo>
                  <a:pt x="3469" y="65"/>
                </a:lnTo>
                <a:lnTo>
                  <a:pt x="3442" y="46"/>
                </a:lnTo>
                <a:lnTo>
                  <a:pt x="3415" y="31"/>
                </a:lnTo>
                <a:lnTo>
                  <a:pt x="3385" y="15"/>
                </a:lnTo>
                <a:lnTo>
                  <a:pt x="3350" y="8"/>
                </a:lnTo>
                <a:lnTo>
                  <a:pt x="3316" y="0"/>
                </a:lnTo>
                <a:lnTo>
                  <a:pt x="3316" y="0"/>
                </a:lnTo>
                <a:lnTo>
                  <a:pt x="3289" y="0"/>
                </a:lnTo>
                <a:lnTo>
                  <a:pt x="3262" y="4"/>
                </a:lnTo>
                <a:lnTo>
                  <a:pt x="3243" y="8"/>
                </a:lnTo>
                <a:lnTo>
                  <a:pt x="3228" y="11"/>
                </a:lnTo>
                <a:lnTo>
                  <a:pt x="3213" y="19"/>
                </a:lnTo>
                <a:lnTo>
                  <a:pt x="3201" y="31"/>
                </a:lnTo>
                <a:lnTo>
                  <a:pt x="3182" y="50"/>
                </a:lnTo>
                <a:lnTo>
                  <a:pt x="3182" y="50"/>
                </a:lnTo>
                <a:lnTo>
                  <a:pt x="3171" y="73"/>
                </a:lnTo>
                <a:lnTo>
                  <a:pt x="3167" y="99"/>
                </a:lnTo>
                <a:lnTo>
                  <a:pt x="3171" y="122"/>
                </a:lnTo>
                <a:lnTo>
                  <a:pt x="3175" y="145"/>
                </a:lnTo>
                <a:lnTo>
                  <a:pt x="3175" y="145"/>
                </a:lnTo>
                <a:lnTo>
                  <a:pt x="3182" y="160"/>
                </a:lnTo>
                <a:lnTo>
                  <a:pt x="3186" y="180"/>
                </a:lnTo>
                <a:lnTo>
                  <a:pt x="3186" y="202"/>
                </a:lnTo>
                <a:lnTo>
                  <a:pt x="3182" y="222"/>
                </a:lnTo>
                <a:lnTo>
                  <a:pt x="3178" y="244"/>
                </a:lnTo>
                <a:lnTo>
                  <a:pt x="3167" y="264"/>
                </a:lnTo>
                <a:lnTo>
                  <a:pt x="3155" y="283"/>
                </a:lnTo>
                <a:lnTo>
                  <a:pt x="3140" y="302"/>
                </a:lnTo>
                <a:lnTo>
                  <a:pt x="3140" y="302"/>
                </a:lnTo>
                <a:lnTo>
                  <a:pt x="3121" y="317"/>
                </a:lnTo>
                <a:lnTo>
                  <a:pt x="3098" y="332"/>
                </a:lnTo>
                <a:lnTo>
                  <a:pt x="3071" y="344"/>
                </a:lnTo>
                <a:lnTo>
                  <a:pt x="3045" y="355"/>
                </a:lnTo>
                <a:lnTo>
                  <a:pt x="3006" y="363"/>
                </a:lnTo>
                <a:lnTo>
                  <a:pt x="2968" y="363"/>
                </a:lnTo>
                <a:lnTo>
                  <a:pt x="2922" y="363"/>
                </a:lnTo>
                <a:lnTo>
                  <a:pt x="2869" y="355"/>
                </a:lnTo>
                <a:lnTo>
                  <a:pt x="2869" y="355"/>
                </a:lnTo>
                <a:lnTo>
                  <a:pt x="2819" y="344"/>
                </a:lnTo>
                <a:lnTo>
                  <a:pt x="2773" y="325"/>
                </a:lnTo>
                <a:lnTo>
                  <a:pt x="2731" y="306"/>
                </a:lnTo>
                <a:lnTo>
                  <a:pt x="2693" y="286"/>
                </a:lnTo>
                <a:lnTo>
                  <a:pt x="2678" y="275"/>
                </a:lnTo>
                <a:lnTo>
                  <a:pt x="2678" y="275"/>
                </a:lnTo>
                <a:lnTo>
                  <a:pt x="2636" y="252"/>
                </a:lnTo>
                <a:lnTo>
                  <a:pt x="2613" y="233"/>
                </a:lnTo>
                <a:lnTo>
                  <a:pt x="2613" y="233"/>
                </a:lnTo>
                <a:lnTo>
                  <a:pt x="2579" y="214"/>
                </a:lnTo>
                <a:lnTo>
                  <a:pt x="2552" y="199"/>
                </a:lnTo>
                <a:lnTo>
                  <a:pt x="2521" y="187"/>
                </a:lnTo>
                <a:lnTo>
                  <a:pt x="2491" y="180"/>
                </a:lnTo>
                <a:lnTo>
                  <a:pt x="2491" y="180"/>
                </a:lnTo>
                <a:lnTo>
                  <a:pt x="2453" y="172"/>
                </a:lnTo>
                <a:lnTo>
                  <a:pt x="2414" y="168"/>
                </a:lnTo>
                <a:lnTo>
                  <a:pt x="2376" y="172"/>
                </a:lnTo>
                <a:lnTo>
                  <a:pt x="2346" y="180"/>
                </a:lnTo>
                <a:lnTo>
                  <a:pt x="2315" y="187"/>
                </a:lnTo>
                <a:lnTo>
                  <a:pt x="2296" y="195"/>
                </a:lnTo>
                <a:lnTo>
                  <a:pt x="2269" y="206"/>
                </a:lnTo>
                <a:lnTo>
                  <a:pt x="2269" y="206"/>
                </a:lnTo>
                <a:lnTo>
                  <a:pt x="2231" y="187"/>
                </a:lnTo>
                <a:lnTo>
                  <a:pt x="2197" y="176"/>
                </a:lnTo>
                <a:lnTo>
                  <a:pt x="2151" y="160"/>
                </a:lnTo>
                <a:lnTo>
                  <a:pt x="2093" y="153"/>
                </a:lnTo>
                <a:lnTo>
                  <a:pt x="2063" y="149"/>
                </a:lnTo>
                <a:lnTo>
                  <a:pt x="2028" y="149"/>
                </a:lnTo>
                <a:lnTo>
                  <a:pt x="1994" y="153"/>
                </a:lnTo>
                <a:lnTo>
                  <a:pt x="1960" y="157"/>
                </a:lnTo>
                <a:lnTo>
                  <a:pt x="1918" y="164"/>
                </a:lnTo>
                <a:lnTo>
                  <a:pt x="1880" y="176"/>
                </a:lnTo>
                <a:lnTo>
                  <a:pt x="1880" y="176"/>
                </a:lnTo>
                <a:lnTo>
                  <a:pt x="1834" y="195"/>
                </a:lnTo>
                <a:lnTo>
                  <a:pt x="1784" y="218"/>
                </a:lnTo>
                <a:lnTo>
                  <a:pt x="1734" y="248"/>
                </a:lnTo>
                <a:lnTo>
                  <a:pt x="1685" y="283"/>
                </a:lnTo>
                <a:lnTo>
                  <a:pt x="1685" y="283"/>
                </a:lnTo>
                <a:lnTo>
                  <a:pt x="1620" y="325"/>
                </a:lnTo>
                <a:lnTo>
                  <a:pt x="1555" y="363"/>
                </a:lnTo>
                <a:lnTo>
                  <a:pt x="1520" y="378"/>
                </a:lnTo>
                <a:lnTo>
                  <a:pt x="1486" y="393"/>
                </a:lnTo>
                <a:lnTo>
                  <a:pt x="1448" y="405"/>
                </a:lnTo>
                <a:lnTo>
                  <a:pt x="1413" y="413"/>
                </a:lnTo>
                <a:lnTo>
                  <a:pt x="1413" y="413"/>
                </a:lnTo>
                <a:lnTo>
                  <a:pt x="1364" y="420"/>
                </a:lnTo>
                <a:lnTo>
                  <a:pt x="1318" y="416"/>
                </a:lnTo>
                <a:lnTo>
                  <a:pt x="1280" y="413"/>
                </a:lnTo>
                <a:lnTo>
                  <a:pt x="1249" y="405"/>
                </a:lnTo>
                <a:lnTo>
                  <a:pt x="1222" y="393"/>
                </a:lnTo>
                <a:lnTo>
                  <a:pt x="1200" y="378"/>
                </a:lnTo>
                <a:lnTo>
                  <a:pt x="1184" y="363"/>
                </a:lnTo>
                <a:lnTo>
                  <a:pt x="1169" y="348"/>
                </a:lnTo>
                <a:lnTo>
                  <a:pt x="1169" y="348"/>
                </a:lnTo>
                <a:lnTo>
                  <a:pt x="1154" y="332"/>
                </a:lnTo>
                <a:lnTo>
                  <a:pt x="1146" y="313"/>
                </a:lnTo>
                <a:lnTo>
                  <a:pt x="1138" y="290"/>
                </a:lnTo>
                <a:lnTo>
                  <a:pt x="1135" y="271"/>
                </a:lnTo>
                <a:lnTo>
                  <a:pt x="1135" y="248"/>
                </a:lnTo>
                <a:lnTo>
                  <a:pt x="1135" y="229"/>
                </a:lnTo>
                <a:lnTo>
                  <a:pt x="1138" y="210"/>
                </a:lnTo>
                <a:lnTo>
                  <a:pt x="1146" y="195"/>
                </a:lnTo>
                <a:lnTo>
                  <a:pt x="1146" y="195"/>
                </a:lnTo>
                <a:lnTo>
                  <a:pt x="1154" y="176"/>
                </a:lnTo>
                <a:lnTo>
                  <a:pt x="1158" y="153"/>
                </a:lnTo>
                <a:lnTo>
                  <a:pt x="1158" y="126"/>
                </a:lnTo>
                <a:lnTo>
                  <a:pt x="1146" y="99"/>
                </a:lnTo>
                <a:lnTo>
                  <a:pt x="1146" y="99"/>
                </a:lnTo>
                <a:lnTo>
                  <a:pt x="1131" y="84"/>
                </a:lnTo>
                <a:lnTo>
                  <a:pt x="1108" y="69"/>
                </a:lnTo>
                <a:lnTo>
                  <a:pt x="1096" y="61"/>
                </a:lnTo>
                <a:lnTo>
                  <a:pt x="1077" y="57"/>
                </a:lnTo>
                <a:lnTo>
                  <a:pt x="1058" y="53"/>
                </a:lnTo>
                <a:lnTo>
                  <a:pt x="1035" y="53"/>
                </a:lnTo>
                <a:lnTo>
                  <a:pt x="1035" y="53"/>
                </a:lnTo>
                <a:lnTo>
                  <a:pt x="1001" y="57"/>
                </a:lnTo>
                <a:lnTo>
                  <a:pt x="970" y="65"/>
                </a:lnTo>
                <a:lnTo>
                  <a:pt x="944" y="76"/>
                </a:lnTo>
                <a:lnTo>
                  <a:pt x="917" y="92"/>
                </a:lnTo>
                <a:lnTo>
                  <a:pt x="867" y="126"/>
                </a:lnTo>
                <a:lnTo>
                  <a:pt x="825" y="160"/>
                </a:lnTo>
                <a:lnTo>
                  <a:pt x="825" y="160"/>
                </a:lnTo>
                <a:lnTo>
                  <a:pt x="791" y="187"/>
                </a:lnTo>
                <a:lnTo>
                  <a:pt x="760" y="210"/>
                </a:lnTo>
                <a:lnTo>
                  <a:pt x="760" y="210"/>
                </a:lnTo>
                <a:lnTo>
                  <a:pt x="711" y="244"/>
                </a:lnTo>
                <a:lnTo>
                  <a:pt x="600" y="309"/>
                </a:lnTo>
                <a:lnTo>
                  <a:pt x="531" y="344"/>
                </a:lnTo>
                <a:lnTo>
                  <a:pt x="458" y="374"/>
                </a:lnTo>
                <a:lnTo>
                  <a:pt x="386" y="401"/>
                </a:lnTo>
                <a:lnTo>
                  <a:pt x="355" y="409"/>
                </a:lnTo>
                <a:lnTo>
                  <a:pt x="321" y="413"/>
                </a:lnTo>
                <a:lnTo>
                  <a:pt x="321" y="413"/>
                </a:lnTo>
                <a:lnTo>
                  <a:pt x="275" y="416"/>
                </a:lnTo>
                <a:lnTo>
                  <a:pt x="237" y="416"/>
                </a:lnTo>
                <a:lnTo>
                  <a:pt x="206" y="409"/>
                </a:lnTo>
                <a:lnTo>
                  <a:pt x="176" y="401"/>
                </a:lnTo>
                <a:lnTo>
                  <a:pt x="153" y="390"/>
                </a:lnTo>
                <a:lnTo>
                  <a:pt x="134" y="374"/>
                </a:lnTo>
                <a:lnTo>
                  <a:pt x="115" y="363"/>
                </a:lnTo>
                <a:lnTo>
                  <a:pt x="103" y="344"/>
                </a:lnTo>
                <a:lnTo>
                  <a:pt x="103" y="344"/>
                </a:lnTo>
                <a:lnTo>
                  <a:pt x="92" y="329"/>
                </a:lnTo>
                <a:lnTo>
                  <a:pt x="88" y="313"/>
                </a:lnTo>
                <a:lnTo>
                  <a:pt x="84" y="298"/>
                </a:lnTo>
                <a:lnTo>
                  <a:pt x="84" y="279"/>
                </a:lnTo>
                <a:lnTo>
                  <a:pt x="92" y="248"/>
                </a:lnTo>
                <a:lnTo>
                  <a:pt x="99" y="225"/>
                </a:lnTo>
                <a:lnTo>
                  <a:pt x="99" y="225"/>
                </a:lnTo>
                <a:lnTo>
                  <a:pt x="99" y="214"/>
                </a:lnTo>
                <a:lnTo>
                  <a:pt x="99" y="199"/>
                </a:lnTo>
                <a:lnTo>
                  <a:pt x="96" y="180"/>
                </a:lnTo>
                <a:lnTo>
                  <a:pt x="88" y="168"/>
                </a:lnTo>
                <a:lnTo>
                  <a:pt x="88" y="168"/>
                </a:lnTo>
                <a:lnTo>
                  <a:pt x="76" y="160"/>
                </a:lnTo>
                <a:lnTo>
                  <a:pt x="61" y="160"/>
                </a:lnTo>
                <a:lnTo>
                  <a:pt x="46" y="164"/>
                </a:lnTo>
                <a:lnTo>
                  <a:pt x="27" y="172"/>
                </a:lnTo>
                <a:lnTo>
                  <a:pt x="27" y="172"/>
                </a:lnTo>
                <a:lnTo>
                  <a:pt x="15" y="183"/>
                </a:lnTo>
                <a:lnTo>
                  <a:pt x="4" y="195"/>
                </a:lnTo>
                <a:lnTo>
                  <a:pt x="0" y="210"/>
                </a:lnTo>
                <a:lnTo>
                  <a:pt x="0" y="229"/>
                </a:lnTo>
                <a:lnTo>
                  <a:pt x="0" y="229"/>
                </a:lnTo>
                <a:lnTo>
                  <a:pt x="4" y="256"/>
                </a:lnTo>
                <a:lnTo>
                  <a:pt x="11" y="283"/>
                </a:lnTo>
                <a:lnTo>
                  <a:pt x="27" y="309"/>
                </a:lnTo>
                <a:lnTo>
                  <a:pt x="46" y="336"/>
                </a:lnTo>
                <a:lnTo>
                  <a:pt x="69" y="363"/>
                </a:lnTo>
                <a:lnTo>
                  <a:pt x="92" y="390"/>
                </a:lnTo>
                <a:lnTo>
                  <a:pt x="118" y="413"/>
                </a:lnTo>
                <a:lnTo>
                  <a:pt x="149" y="428"/>
                </a:lnTo>
                <a:lnTo>
                  <a:pt x="149" y="428"/>
                </a:lnTo>
                <a:lnTo>
                  <a:pt x="187" y="447"/>
                </a:lnTo>
                <a:lnTo>
                  <a:pt x="225" y="462"/>
                </a:lnTo>
                <a:lnTo>
                  <a:pt x="260" y="470"/>
                </a:lnTo>
                <a:lnTo>
                  <a:pt x="294" y="477"/>
                </a:lnTo>
                <a:lnTo>
                  <a:pt x="325" y="481"/>
                </a:lnTo>
                <a:lnTo>
                  <a:pt x="359" y="481"/>
                </a:lnTo>
                <a:lnTo>
                  <a:pt x="424" y="474"/>
                </a:lnTo>
                <a:lnTo>
                  <a:pt x="424" y="474"/>
                </a:lnTo>
                <a:lnTo>
                  <a:pt x="481" y="466"/>
                </a:lnTo>
                <a:lnTo>
                  <a:pt x="535" y="451"/>
                </a:lnTo>
                <a:lnTo>
                  <a:pt x="588" y="428"/>
                </a:lnTo>
                <a:lnTo>
                  <a:pt x="646" y="401"/>
                </a:lnTo>
                <a:lnTo>
                  <a:pt x="646" y="401"/>
                </a:lnTo>
                <a:lnTo>
                  <a:pt x="665" y="393"/>
                </a:lnTo>
                <a:lnTo>
                  <a:pt x="665" y="393"/>
                </a:lnTo>
                <a:lnTo>
                  <a:pt x="649" y="409"/>
                </a:lnTo>
                <a:lnTo>
                  <a:pt x="619" y="435"/>
                </a:lnTo>
                <a:lnTo>
                  <a:pt x="577" y="466"/>
                </a:lnTo>
                <a:lnTo>
                  <a:pt x="523" y="497"/>
                </a:lnTo>
                <a:lnTo>
                  <a:pt x="523" y="497"/>
                </a:lnTo>
                <a:lnTo>
                  <a:pt x="470" y="523"/>
                </a:lnTo>
                <a:lnTo>
                  <a:pt x="378" y="565"/>
                </a:lnTo>
                <a:lnTo>
                  <a:pt x="325" y="584"/>
                </a:lnTo>
                <a:lnTo>
                  <a:pt x="275" y="600"/>
                </a:lnTo>
                <a:lnTo>
                  <a:pt x="225" y="607"/>
                </a:lnTo>
                <a:lnTo>
                  <a:pt x="206" y="607"/>
                </a:lnTo>
                <a:lnTo>
                  <a:pt x="187" y="607"/>
                </a:lnTo>
                <a:lnTo>
                  <a:pt x="187" y="607"/>
                </a:lnTo>
                <a:lnTo>
                  <a:pt x="164" y="600"/>
                </a:lnTo>
                <a:lnTo>
                  <a:pt x="145" y="592"/>
                </a:lnTo>
                <a:lnTo>
                  <a:pt x="134" y="581"/>
                </a:lnTo>
                <a:lnTo>
                  <a:pt x="126" y="565"/>
                </a:lnTo>
                <a:lnTo>
                  <a:pt x="122" y="550"/>
                </a:lnTo>
                <a:lnTo>
                  <a:pt x="118" y="535"/>
                </a:lnTo>
                <a:lnTo>
                  <a:pt x="122" y="504"/>
                </a:lnTo>
                <a:lnTo>
                  <a:pt x="122" y="500"/>
                </a:lnTo>
                <a:lnTo>
                  <a:pt x="122" y="500"/>
                </a:lnTo>
                <a:lnTo>
                  <a:pt x="118" y="485"/>
                </a:lnTo>
                <a:lnTo>
                  <a:pt x="115" y="474"/>
                </a:lnTo>
                <a:lnTo>
                  <a:pt x="103" y="462"/>
                </a:lnTo>
                <a:lnTo>
                  <a:pt x="92" y="458"/>
                </a:lnTo>
                <a:lnTo>
                  <a:pt x="92" y="458"/>
                </a:lnTo>
                <a:lnTo>
                  <a:pt x="80" y="455"/>
                </a:lnTo>
                <a:lnTo>
                  <a:pt x="69" y="458"/>
                </a:lnTo>
                <a:lnTo>
                  <a:pt x="57" y="466"/>
                </a:lnTo>
                <a:lnTo>
                  <a:pt x="50" y="474"/>
                </a:lnTo>
                <a:lnTo>
                  <a:pt x="50" y="474"/>
                </a:lnTo>
                <a:lnTo>
                  <a:pt x="38" y="493"/>
                </a:lnTo>
                <a:lnTo>
                  <a:pt x="34" y="516"/>
                </a:lnTo>
                <a:lnTo>
                  <a:pt x="38" y="535"/>
                </a:lnTo>
                <a:lnTo>
                  <a:pt x="46" y="554"/>
                </a:lnTo>
                <a:lnTo>
                  <a:pt x="57" y="577"/>
                </a:lnTo>
                <a:lnTo>
                  <a:pt x="76" y="596"/>
                </a:lnTo>
                <a:lnTo>
                  <a:pt x="99" y="619"/>
                </a:lnTo>
                <a:lnTo>
                  <a:pt x="126" y="638"/>
                </a:lnTo>
                <a:lnTo>
                  <a:pt x="126" y="638"/>
                </a:lnTo>
                <a:lnTo>
                  <a:pt x="153" y="653"/>
                </a:lnTo>
                <a:lnTo>
                  <a:pt x="180" y="665"/>
                </a:lnTo>
                <a:lnTo>
                  <a:pt x="206" y="676"/>
                </a:lnTo>
                <a:lnTo>
                  <a:pt x="233" y="684"/>
                </a:lnTo>
                <a:lnTo>
                  <a:pt x="264" y="688"/>
                </a:lnTo>
                <a:lnTo>
                  <a:pt x="298" y="691"/>
                </a:lnTo>
                <a:lnTo>
                  <a:pt x="371" y="691"/>
                </a:lnTo>
                <a:lnTo>
                  <a:pt x="371" y="691"/>
                </a:lnTo>
                <a:lnTo>
                  <a:pt x="424" y="688"/>
                </a:lnTo>
                <a:lnTo>
                  <a:pt x="478" y="676"/>
                </a:lnTo>
                <a:lnTo>
                  <a:pt x="527" y="661"/>
                </a:lnTo>
                <a:lnTo>
                  <a:pt x="573" y="646"/>
                </a:lnTo>
                <a:lnTo>
                  <a:pt x="611" y="630"/>
                </a:lnTo>
                <a:lnTo>
                  <a:pt x="646" y="611"/>
                </a:lnTo>
                <a:lnTo>
                  <a:pt x="695" y="584"/>
                </a:lnTo>
                <a:lnTo>
                  <a:pt x="695" y="584"/>
                </a:lnTo>
                <a:lnTo>
                  <a:pt x="745" y="558"/>
                </a:lnTo>
                <a:lnTo>
                  <a:pt x="772" y="546"/>
                </a:lnTo>
                <a:lnTo>
                  <a:pt x="802" y="539"/>
                </a:lnTo>
                <a:lnTo>
                  <a:pt x="837" y="531"/>
                </a:lnTo>
                <a:lnTo>
                  <a:pt x="875" y="531"/>
                </a:lnTo>
                <a:lnTo>
                  <a:pt x="913" y="535"/>
                </a:lnTo>
                <a:lnTo>
                  <a:pt x="959" y="542"/>
                </a:lnTo>
                <a:lnTo>
                  <a:pt x="959" y="542"/>
                </a:lnTo>
                <a:lnTo>
                  <a:pt x="921" y="546"/>
                </a:lnTo>
                <a:lnTo>
                  <a:pt x="875" y="550"/>
                </a:lnTo>
                <a:lnTo>
                  <a:pt x="825" y="562"/>
                </a:lnTo>
                <a:lnTo>
                  <a:pt x="779" y="577"/>
                </a:lnTo>
                <a:lnTo>
                  <a:pt x="779" y="577"/>
                </a:lnTo>
                <a:lnTo>
                  <a:pt x="730" y="607"/>
                </a:lnTo>
                <a:lnTo>
                  <a:pt x="684" y="634"/>
                </a:lnTo>
                <a:lnTo>
                  <a:pt x="600" y="691"/>
                </a:lnTo>
                <a:lnTo>
                  <a:pt x="600" y="691"/>
                </a:lnTo>
                <a:lnTo>
                  <a:pt x="535" y="737"/>
                </a:lnTo>
                <a:lnTo>
                  <a:pt x="504" y="756"/>
                </a:lnTo>
                <a:lnTo>
                  <a:pt x="470" y="772"/>
                </a:lnTo>
                <a:lnTo>
                  <a:pt x="439" y="787"/>
                </a:lnTo>
                <a:lnTo>
                  <a:pt x="405" y="798"/>
                </a:lnTo>
                <a:lnTo>
                  <a:pt x="367" y="806"/>
                </a:lnTo>
                <a:lnTo>
                  <a:pt x="325" y="810"/>
                </a:lnTo>
                <a:lnTo>
                  <a:pt x="325" y="810"/>
                </a:lnTo>
                <a:lnTo>
                  <a:pt x="325" y="810"/>
                </a:lnTo>
                <a:lnTo>
                  <a:pt x="325" y="810"/>
                </a:lnTo>
                <a:lnTo>
                  <a:pt x="302" y="806"/>
                </a:lnTo>
                <a:lnTo>
                  <a:pt x="283" y="802"/>
                </a:lnTo>
                <a:lnTo>
                  <a:pt x="267" y="795"/>
                </a:lnTo>
                <a:lnTo>
                  <a:pt x="252" y="787"/>
                </a:lnTo>
                <a:lnTo>
                  <a:pt x="225" y="768"/>
                </a:lnTo>
                <a:lnTo>
                  <a:pt x="206" y="745"/>
                </a:lnTo>
                <a:lnTo>
                  <a:pt x="206" y="745"/>
                </a:lnTo>
                <a:lnTo>
                  <a:pt x="183" y="722"/>
                </a:lnTo>
                <a:lnTo>
                  <a:pt x="172" y="718"/>
                </a:lnTo>
                <a:lnTo>
                  <a:pt x="164" y="714"/>
                </a:lnTo>
                <a:lnTo>
                  <a:pt x="164" y="714"/>
                </a:lnTo>
                <a:lnTo>
                  <a:pt x="157" y="714"/>
                </a:lnTo>
                <a:lnTo>
                  <a:pt x="149" y="722"/>
                </a:lnTo>
                <a:lnTo>
                  <a:pt x="130" y="737"/>
                </a:lnTo>
                <a:lnTo>
                  <a:pt x="130" y="737"/>
                </a:lnTo>
                <a:lnTo>
                  <a:pt x="126" y="745"/>
                </a:lnTo>
                <a:lnTo>
                  <a:pt x="122" y="756"/>
                </a:lnTo>
                <a:lnTo>
                  <a:pt x="122" y="764"/>
                </a:lnTo>
                <a:lnTo>
                  <a:pt x="126" y="775"/>
                </a:lnTo>
                <a:lnTo>
                  <a:pt x="126" y="775"/>
                </a:lnTo>
                <a:lnTo>
                  <a:pt x="134" y="791"/>
                </a:lnTo>
                <a:lnTo>
                  <a:pt x="153" y="806"/>
                </a:lnTo>
                <a:lnTo>
                  <a:pt x="176" y="821"/>
                </a:lnTo>
                <a:lnTo>
                  <a:pt x="199" y="837"/>
                </a:lnTo>
                <a:lnTo>
                  <a:pt x="252" y="856"/>
                </a:lnTo>
                <a:lnTo>
                  <a:pt x="298" y="867"/>
                </a:lnTo>
                <a:lnTo>
                  <a:pt x="298" y="867"/>
                </a:lnTo>
                <a:lnTo>
                  <a:pt x="332" y="871"/>
                </a:lnTo>
                <a:lnTo>
                  <a:pt x="371" y="875"/>
                </a:lnTo>
                <a:lnTo>
                  <a:pt x="413" y="879"/>
                </a:lnTo>
                <a:lnTo>
                  <a:pt x="462" y="875"/>
                </a:lnTo>
                <a:lnTo>
                  <a:pt x="512" y="867"/>
                </a:lnTo>
                <a:lnTo>
                  <a:pt x="565" y="856"/>
                </a:lnTo>
                <a:lnTo>
                  <a:pt x="615" y="833"/>
                </a:lnTo>
                <a:lnTo>
                  <a:pt x="669" y="806"/>
                </a:lnTo>
                <a:lnTo>
                  <a:pt x="669" y="806"/>
                </a:lnTo>
                <a:lnTo>
                  <a:pt x="730" y="760"/>
                </a:lnTo>
                <a:lnTo>
                  <a:pt x="779" y="722"/>
                </a:lnTo>
                <a:lnTo>
                  <a:pt x="779" y="722"/>
                </a:lnTo>
                <a:lnTo>
                  <a:pt x="837" y="676"/>
                </a:lnTo>
                <a:lnTo>
                  <a:pt x="871" y="649"/>
                </a:lnTo>
                <a:lnTo>
                  <a:pt x="913" y="626"/>
                </a:lnTo>
                <a:lnTo>
                  <a:pt x="913" y="626"/>
                </a:lnTo>
                <a:lnTo>
                  <a:pt x="936" y="619"/>
                </a:lnTo>
                <a:lnTo>
                  <a:pt x="959" y="611"/>
                </a:lnTo>
                <a:lnTo>
                  <a:pt x="1005" y="600"/>
                </a:lnTo>
                <a:lnTo>
                  <a:pt x="1047" y="600"/>
                </a:lnTo>
                <a:lnTo>
                  <a:pt x="1085" y="600"/>
                </a:lnTo>
                <a:lnTo>
                  <a:pt x="1085" y="600"/>
                </a:lnTo>
                <a:lnTo>
                  <a:pt x="1028" y="615"/>
                </a:lnTo>
                <a:lnTo>
                  <a:pt x="955" y="638"/>
                </a:lnTo>
                <a:lnTo>
                  <a:pt x="955" y="638"/>
                </a:lnTo>
                <a:lnTo>
                  <a:pt x="921" y="657"/>
                </a:lnTo>
                <a:lnTo>
                  <a:pt x="886" y="676"/>
                </a:lnTo>
                <a:lnTo>
                  <a:pt x="852" y="699"/>
                </a:lnTo>
                <a:lnTo>
                  <a:pt x="818" y="726"/>
                </a:lnTo>
                <a:lnTo>
                  <a:pt x="756" y="779"/>
                </a:lnTo>
                <a:lnTo>
                  <a:pt x="699" y="833"/>
                </a:lnTo>
                <a:lnTo>
                  <a:pt x="699" y="833"/>
                </a:lnTo>
                <a:lnTo>
                  <a:pt x="638" y="890"/>
                </a:lnTo>
                <a:lnTo>
                  <a:pt x="611" y="913"/>
                </a:lnTo>
                <a:lnTo>
                  <a:pt x="584" y="932"/>
                </a:lnTo>
                <a:lnTo>
                  <a:pt x="584" y="932"/>
                </a:lnTo>
                <a:lnTo>
                  <a:pt x="565" y="940"/>
                </a:lnTo>
                <a:lnTo>
                  <a:pt x="546" y="947"/>
                </a:lnTo>
                <a:lnTo>
                  <a:pt x="523" y="951"/>
                </a:lnTo>
                <a:lnTo>
                  <a:pt x="500" y="955"/>
                </a:lnTo>
                <a:lnTo>
                  <a:pt x="478" y="955"/>
                </a:lnTo>
                <a:lnTo>
                  <a:pt x="458" y="951"/>
                </a:lnTo>
                <a:lnTo>
                  <a:pt x="443" y="943"/>
                </a:lnTo>
                <a:lnTo>
                  <a:pt x="432" y="936"/>
                </a:lnTo>
                <a:lnTo>
                  <a:pt x="432" y="936"/>
                </a:lnTo>
                <a:lnTo>
                  <a:pt x="420" y="924"/>
                </a:lnTo>
                <a:lnTo>
                  <a:pt x="405" y="917"/>
                </a:lnTo>
                <a:lnTo>
                  <a:pt x="390" y="913"/>
                </a:lnTo>
                <a:lnTo>
                  <a:pt x="378" y="917"/>
                </a:lnTo>
                <a:lnTo>
                  <a:pt x="378" y="917"/>
                </a:lnTo>
                <a:lnTo>
                  <a:pt x="371" y="921"/>
                </a:lnTo>
                <a:lnTo>
                  <a:pt x="363" y="928"/>
                </a:lnTo>
                <a:lnTo>
                  <a:pt x="359" y="940"/>
                </a:lnTo>
                <a:lnTo>
                  <a:pt x="355" y="951"/>
                </a:lnTo>
                <a:lnTo>
                  <a:pt x="355" y="951"/>
                </a:lnTo>
                <a:lnTo>
                  <a:pt x="363" y="966"/>
                </a:lnTo>
                <a:lnTo>
                  <a:pt x="374" y="982"/>
                </a:lnTo>
                <a:lnTo>
                  <a:pt x="374" y="982"/>
                </a:lnTo>
                <a:lnTo>
                  <a:pt x="386" y="993"/>
                </a:lnTo>
                <a:lnTo>
                  <a:pt x="405" y="1005"/>
                </a:lnTo>
                <a:lnTo>
                  <a:pt x="443" y="1016"/>
                </a:lnTo>
                <a:lnTo>
                  <a:pt x="485" y="1024"/>
                </a:lnTo>
                <a:lnTo>
                  <a:pt x="523" y="1024"/>
                </a:lnTo>
                <a:lnTo>
                  <a:pt x="523" y="1024"/>
                </a:lnTo>
                <a:lnTo>
                  <a:pt x="554" y="1024"/>
                </a:lnTo>
                <a:lnTo>
                  <a:pt x="588" y="1016"/>
                </a:lnTo>
                <a:lnTo>
                  <a:pt x="630" y="1008"/>
                </a:lnTo>
                <a:lnTo>
                  <a:pt x="676" y="993"/>
                </a:lnTo>
                <a:lnTo>
                  <a:pt x="722" y="974"/>
                </a:lnTo>
                <a:lnTo>
                  <a:pt x="772" y="947"/>
                </a:lnTo>
                <a:lnTo>
                  <a:pt x="821" y="921"/>
                </a:lnTo>
                <a:lnTo>
                  <a:pt x="871" y="882"/>
                </a:lnTo>
                <a:lnTo>
                  <a:pt x="871" y="882"/>
                </a:lnTo>
                <a:lnTo>
                  <a:pt x="997" y="775"/>
                </a:lnTo>
                <a:lnTo>
                  <a:pt x="997" y="775"/>
                </a:lnTo>
                <a:lnTo>
                  <a:pt x="1112" y="676"/>
                </a:lnTo>
                <a:lnTo>
                  <a:pt x="1112" y="676"/>
                </a:lnTo>
                <a:lnTo>
                  <a:pt x="1062" y="726"/>
                </a:lnTo>
                <a:lnTo>
                  <a:pt x="1039" y="749"/>
                </a:lnTo>
                <a:lnTo>
                  <a:pt x="1020" y="775"/>
                </a:lnTo>
                <a:lnTo>
                  <a:pt x="1020" y="775"/>
                </a:lnTo>
                <a:lnTo>
                  <a:pt x="974" y="837"/>
                </a:lnTo>
                <a:lnTo>
                  <a:pt x="924" y="898"/>
                </a:lnTo>
                <a:lnTo>
                  <a:pt x="879" y="947"/>
                </a:lnTo>
                <a:lnTo>
                  <a:pt x="856" y="963"/>
                </a:lnTo>
                <a:lnTo>
                  <a:pt x="833" y="978"/>
                </a:lnTo>
                <a:lnTo>
                  <a:pt x="833" y="978"/>
                </a:lnTo>
                <a:lnTo>
                  <a:pt x="795" y="989"/>
                </a:lnTo>
                <a:lnTo>
                  <a:pt x="768" y="997"/>
                </a:lnTo>
                <a:lnTo>
                  <a:pt x="768" y="997"/>
                </a:lnTo>
                <a:lnTo>
                  <a:pt x="745" y="1001"/>
                </a:lnTo>
                <a:lnTo>
                  <a:pt x="737" y="1008"/>
                </a:lnTo>
                <a:lnTo>
                  <a:pt x="730" y="1012"/>
                </a:lnTo>
                <a:lnTo>
                  <a:pt x="730" y="1012"/>
                </a:lnTo>
                <a:lnTo>
                  <a:pt x="726" y="1020"/>
                </a:lnTo>
                <a:lnTo>
                  <a:pt x="730" y="1028"/>
                </a:lnTo>
                <a:lnTo>
                  <a:pt x="730" y="1028"/>
                </a:lnTo>
                <a:lnTo>
                  <a:pt x="733" y="1031"/>
                </a:lnTo>
                <a:lnTo>
                  <a:pt x="741" y="1035"/>
                </a:lnTo>
                <a:lnTo>
                  <a:pt x="764" y="1035"/>
                </a:lnTo>
                <a:lnTo>
                  <a:pt x="764" y="1035"/>
                </a:lnTo>
                <a:lnTo>
                  <a:pt x="818" y="1031"/>
                </a:lnTo>
                <a:lnTo>
                  <a:pt x="818" y="1031"/>
                </a:lnTo>
                <a:lnTo>
                  <a:pt x="856" y="1024"/>
                </a:lnTo>
                <a:lnTo>
                  <a:pt x="894" y="1012"/>
                </a:lnTo>
                <a:lnTo>
                  <a:pt x="928" y="1001"/>
                </a:lnTo>
                <a:lnTo>
                  <a:pt x="963" y="986"/>
                </a:lnTo>
                <a:lnTo>
                  <a:pt x="993" y="966"/>
                </a:lnTo>
                <a:lnTo>
                  <a:pt x="1020" y="947"/>
                </a:lnTo>
                <a:lnTo>
                  <a:pt x="1043" y="924"/>
                </a:lnTo>
                <a:lnTo>
                  <a:pt x="1066" y="898"/>
                </a:lnTo>
                <a:lnTo>
                  <a:pt x="1066" y="898"/>
                </a:lnTo>
                <a:lnTo>
                  <a:pt x="1089" y="867"/>
                </a:lnTo>
                <a:lnTo>
                  <a:pt x="1104" y="840"/>
                </a:lnTo>
                <a:lnTo>
                  <a:pt x="1131" y="787"/>
                </a:lnTo>
                <a:lnTo>
                  <a:pt x="1131" y="787"/>
                </a:lnTo>
                <a:lnTo>
                  <a:pt x="1146" y="756"/>
                </a:lnTo>
                <a:lnTo>
                  <a:pt x="1165" y="726"/>
                </a:lnTo>
                <a:lnTo>
                  <a:pt x="1184" y="695"/>
                </a:lnTo>
                <a:lnTo>
                  <a:pt x="1215" y="665"/>
                </a:lnTo>
                <a:lnTo>
                  <a:pt x="1215" y="665"/>
                </a:lnTo>
                <a:lnTo>
                  <a:pt x="1230" y="649"/>
                </a:lnTo>
                <a:lnTo>
                  <a:pt x="1249" y="642"/>
                </a:lnTo>
                <a:lnTo>
                  <a:pt x="1261" y="634"/>
                </a:lnTo>
                <a:lnTo>
                  <a:pt x="1272" y="634"/>
                </a:lnTo>
                <a:lnTo>
                  <a:pt x="1272" y="634"/>
                </a:lnTo>
                <a:lnTo>
                  <a:pt x="1268" y="638"/>
                </a:lnTo>
                <a:lnTo>
                  <a:pt x="1268" y="638"/>
                </a:lnTo>
                <a:lnTo>
                  <a:pt x="1261" y="653"/>
                </a:lnTo>
                <a:lnTo>
                  <a:pt x="1245" y="668"/>
                </a:lnTo>
                <a:lnTo>
                  <a:pt x="1245" y="668"/>
                </a:lnTo>
                <a:lnTo>
                  <a:pt x="1226" y="691"/>
                </a:lnTo>
                <a:lnTo>
                  <a:pt x="1207" y="718"/>
                </a:lnTo>
                <a:lnTo>
                  <a:pt x="1192" y="749"/>
                </a:lnTo>
                <a:lnTo>
                  <a:pt x="1177" y="791"/>
                </a:lnTo>
                <a:lnTo>
                  <a:pt x="1177" y="791"/>
                </a:lnTo>
                <a:lnTo>
                  <a:pt x="1173" y="817"/>
                </a:lnTo>
                <a:lnTo>
                  <a:pt x="1173" y="840"/>
                </a:lnTo>
                <a:lnTo>
                  <a:pt x="1177" y="863"/>
                </a:lnTo>
                <a:lnTo>
                  <a:pt x="1184" y="879"/>
                </a:lnTo>
                <a:lnTo>
                  <a:pt x="1184" y="879"/>
                </a:lnTo>
                <a:lnTo>
                  <a:pt x="1192" y="882"/>
                </a:lnTo>
                <a:lnTo>
                  <a:pt x="1200" y="890"/>
                </a:lnTo>
                <a:lnTo>
                  <a:pt x="1211" y="890"/>
                </a:lnTo>
                <a:lnTo>
                  <a:pt x="1222" y="890"/>
                </a:lnTo>
                <a:lnTo>
                  <a:pt x="1222" y="890"/>
                </a:lnTo>
                <a:lnTo>
                  <a:pt x="1234" y="890"/>
                </a:lnTo>
                <a:lnTo>
                  <a:pt x="1249" y="882"/>
                </a:lnTo>
                <a:lnTo>
                  <a:pt x="1261" y="875"/>
                </a:lnTo>
                <a:lnTo>
                  <a:pt x="1272" y="859"/>
                </a:lnTo>
                <a:lnTo>
                  <a:pt x="1284" y="848"/>
                </a:lnTo>
                <a:lnTo>
                  <a:pt x="1291" y="829"/>
                </a:lnTo>
                <a:lnTo>
                  <a:pt x="1295" y="810"/>
                </a:lnTo>
                <a:lnTo>
                  <a:pt x="1299" y="791"/>
                </a:lnTo>
                <a:lnTo>
                  <a:pt x="1299" y="791"/>
                </a:lnTo>
                <a:lnTo>
                  <a:pt x="1303" y="726"/>
                </a:lnTo>
                <a:lnTo>
                  <a:pt x="1306" y="676"/>
                </a:lnTo>
                <a:lnTo>
                  <a:pt x="1314" y="646"/>
                </a:lnTo>
                <a:lnTo>
                  <a:pt x="1326" y="626"/>
                </a:lnTo>
                <a:lnTo>
                  <a:pt x="1326" y="626"/>
                </a:lnTo>
                <a:lnTo>
                  <a:pt x="1333" y="611"/>
                </a:lnTo>
                <a:lnTo>
                  <a:pt x="1345" y="604"/>
                </a:lnTo>
                <a:lnTo>
                  <a:pt x="1356" y="596"/>
                </a:lnTo>
                <a:lnTo>
                  <a:pt x="1368" y="596"/>
                </a:lnTo>
                <a:lnTo>
                  <a:pt x="1368" y="596"/>
                </a:lnTo>
                <a:lnTo>
                  <a:pt x="1375" y="596"/>
                </a:lnTo>
                <a:lnTo>
                  <a:pt x="1375" y="596"/>
                </a:lnTo>
                <a:lnTo>
                  <a:pt x="1375" y="600"/>
                </a:lnTo>
                <a:lnTo>
                  <a:pt x="1368" y="611"/>
                </a:lnTo>
                <a:lnTo>
                  <a:pt x="1368" y="615"/>
                </a:lnTo>
                <a:lnTo>
                  <a:pt x="1368" y="615"/>
                </a:lnTo>
                <a:lnTo>
                  <a:pt x="1356" y="638"/>
                </a:lnTo>
                <a:lnTo>
                  <a:pt x="1345" y="661"/>
                </a:lnTo>
                <a:lnTo>
                  <a:pt x="1333" y="691"/>
                </a:lnTo>
                <a:lnTo>
                  <a:pt x="1326" y="733"/>
                </a:lnTo>
                <a:lnTo>
                  <a:pt x="1326" y="733"/>
                </a:lnTo>
                <a:lnTo>
                  <a:pt x="1326" y="760"/>
                </a:lnTo>
                <a:lnTo>
                  <a:pt x="1329" y="783"/>
                </a:lnTo>
                <a:lnTo>
                  <a:pt x="1333" y="802"/>
                </a:lnTo>
                <a:lnTo>
                  <a:pt x="1345" y="814"/>
                </a:lnTo>
                <a:lnTo>
                  <a:pt x="1345" y="814"/>
                </a:lnTo>
                <a:lnTo>
                  <a:pt x="1356" y="821"/>
                </a:lnTo>
                <a:lnTo>
                  <a:pt x="1371" y="825"/>
                </a:lnTo>
                <a:lnTo>
                  <a:pt x="1371" y="825"/>
                </a:lnTo>
                <a:lnTo>
                  <a:pt x="1383" y="825"/>
                </a:lnTo>
                <a:lnTo>
                  <a:pt x="1394" y="817"/>
                </a:lnTo>
                <a:lnTo>
                  <a:pt x="1402" y="814"/>
                </a:lnTo>
                <a:lnTo>
                  <a:pt x="1410" y="802"/>
                </a:lnTo>
                <a:lnTo>
                  <a:pt x="1410" y="802"/>
                </a:lnTo>
                <a:lnTo>
                  <a:pt x="1421" y="791"/>
                </a:lnTo>
                <a:lnTo>
                  <a:pt x="1425" y="772"/>
                </a:lnTo>
                <a:lnTo>
                  <a:pt x="1429" y="749"/>
                </a:lnTo>
                <a:lnTo>
                  <a:pt x="1425" y="718"/>
                </a:lnTo>
                <a:lnTo>
                  <a:pt x="1425" y="718"/>
                </a:lnTo>
                <a:lnTo>
                  <a:pt x="1421" y="668"/>
                </a:lnTo>
                <a:lnTo>
                  <a:pt x="1421" y="623"/>
                </a:lnTo>
                <a:lnTo>
                  <a:pt x="1425" y="588"/>
                </a:lnTo>
                <a:lnTo>
                  <a:pt x="1433" y="565"/>
                </a:lnTo>
                <a:lnTo>
                  <a:pt x="1433" y="565"/>
                </a:lnTo>
                <a:lnTo>
                  <a:pt x="1444" y="546"/>
                </a:lnTo>
                <a:lnTo>
                  <a:pt x="1452" y="542"/>
                </a:lnTo>
                <a:lnTo>
                  <a:pt x="1452" y="542"/>
                </a:lnTo>
                <a:lnTo>
                  <a:pt x="1455" y="542"/>
                </a:lnTo>
                <a:lnTo>
                  <a:pt x="1459" y="546"/>
                </a:lnTo>
                <a:lnTo>
                  <a:pt x="1459" y="546"/>
                </a:lnTo>
                <a:lnTo>
                  <a:pt x="1459" y="562"/>
                </a:lnTo>
                <a:lnTo>
                  <a:pt x="1455" y="584"/>
                </a:lnTo>
                <a:lnTo>
                  <a:pt x="1455" y="584"/>
                </a:lnTo>
                <a:lnTo>
                  <a:pt x="1448" y="626"/>
                </a:lnTo>
                <a:lnTo>
                  <a:pt x="1444" y="649"/>
                </a:lnTo>
                <a:lnTo>
                  <a:pt x="1448" y="668"/>
                </a:lnTo>
                <a:lnTo>
                  <a:pt x="1448" y="668"/>
                </a:lnTo>
                <a:lnTo>
                  <a:pt x="1448" y="691"/>
                </a:lnTo>
                <a:lnTo>
                  <a:pt x="1455" y="710"/>
                </a:lnTo>
                <a:lnTo>
                  <a:pt x="1459" y="722"/>
                </a:lnTo>
                <a:lnTo>
                  <a:pt x="1471" y="730"/>
                </a:lnTo>
                <a:lnTo>
                  <a:pt x="1471" y="730"/>
                </a:lnTo>
                <a:lnTo>
                  <a:pt x="1482" y="737"/>
                </a:lnTo>
                <a:lnTo>
                  <a:pt x="1501" y="737"/>
                </a:lnTo>
                <a:lnTo>
                  <a:pt x="1501" y="737"/>
                </a:lnTo>
                <a:lnTo>
                  <a:pt x="1513" y="733"/>
                </a:lnTo>
                <a:lnTo>
                  <a:pt x="1520" y="730"/>
                </a:lnTo>
                <a:lnTo>
                  <a:pt x="1528" y="722"/>
                </a:lnTo>
                <a:lnTo>
                  <a:pt x="1536" y="714"/>
                </a:lnTo>
                <a:lnTo>
                  <a:pt x="1536" y="714"/>
                </a:lnTo>
                <a:lnTo>
                  <a:pt x="1540" y="699"/>
                </a:lnTo>
                <a:lnTo>
                  <a:pt x="1540" y="684"/>
                </a:lnTo>
                <a:lnTo>
                  <a:pt x="1536" y="665"/>
                </a:lnTo>
                <a:lnTo>
                  <a:pt x="1524" y="646"/>
                </a:lnTo>
                <a:lnTo>
                  <a:pt x="1524" y="646"/>
                </a:lnTo>
                <a:lnTo>
                  <a:pt x="1509" y="611"/>
                </a:lnTo>
                <a:lnTo>
                  <a:pt x="1497" y="584"/>
                </a:lnTo>
                <a:lnTo>
                  <a:pt x="1494" y="573"/>
                </a:lnTo>
                <a:lnTo>
                  <a:pt x="1497" y="558"/>
                </a:lnTo>
                <a:lnTo>
                  <a:pt x="1497" y="546"/>
                </a:lnTo>
                <a:lnTo>
                  <a:pt x="1505" y="531"/>
                </a:lnTo>
                <a:lnTo>
                  <a:pt x="1505" y="531"/>
                </a:lnTo>
                <a:lnTo>
                  <a:pt x="1509" y="527"/>
                </a:lnTo>
                <a:lnTo>
                  <a:pt x="1509" y="527"/>
                </a:lnTo>
                <a:lnTo>
                  <a:pt x="1513" y="535"/>
                </a:lnTo>
                <a:lnTo>
                  <a:pt x="1513" y="535"/>
                </a:lnTo>
                <a:lnTo>
                  <a:pt x="1524" y="554"/>
                </a:lnTo>
                <a:lnTo>
                  <a:pt x="1532" y="558"/>
                </a:lnTo>
                <a:lnTo>
                  <a:pt x="1543" y="562"/>
                </a:lnTo>
                <a:lnTo>
                  <a:pt x="1543" y="562"/>
                </a:lnTo>
                <a:lnTo>
                  <a:pt x="1551" y="562"/>
                </a:lnTo>
                <a:lnTo>
                  <a:pt x="1562" y="558"/>
                </a:lnTo>
                <a:lnTo>
                  <a:pt x="1585" y="539"/>
                </a:lnTo>
                <a:lnTo>
                  <a:pt x="1585" y="539"/>
                </a:lnTo>
                <a:lnTo>
                  <a:pt x="1654" y="466"/>
                </a:lnTo>
                <a:lnTo>
                  <a:pt x="1734" y="390"/>
                </a:lnTo>
                <a:lnTo>
                  <a:pt x="1773" y="355"/>
                </a:lnTo>
                <a:lnTo>
                  <a:pt x="1815" y="321"/>
                </a:lnTo>
                <a:lnTo>
                  <a:pt x="1853" y="294"/>
                </a:lnTo>
                <a:lnTo>
                  <a:pt x="1891" y="275"/>
                </a:lnTo>
                <a:lnTo>
                  <a:pt x="1891" y="275"/>
                </a:lnTo>
                <a:lnTo>
                  <a:pt x="1895" y="271"/>
                </a:lnTo>
                <a:lnTo>
                  <a:pt x="1899" y="267"/>
                </a:lnTo>
                <a:lnTo>
                  <a:pt x="1899" y="267"/>
                </a:lnTo>
                <a:lnTo>
                  <a:pt x="1895" y="264"/>
                </a:lnTo>
                <a:lnTo>
                  <a:pt x="1895" y="264"/>
                </a:lnTo>
                <a:lnTo>
                  <a:pt x="1872" y="267"/>
                </a:lnTo>
                <a:lnTo>
                  <a:pt x="1830" y="283"/>
                </a:lnTo>
                <a:lnTo>
                  <a:pt x="1769" y="313"/>
                </a:lnTo>
                <a:lnTo>
                  <a:pt x="1738" y="336"/>
                </a:lnTo>
                <a:lnTo>
                  <a:pt x="1708" y="359"/>
                </a:lnTo>
                <a:lnTo>
                  <a:pt x="1708" y="359"/>
                </a:lnTo>
                <a:lnTo>
                  <a:pt x="1658" y="390"/>
                </a:lnTo>
                <a:lnTo>
                  <a:pt x="1658" y="390"/>
                </a:lnTo>
                <a:lnTo>
                  <a:pt x="1593" y="428"/>
                </a:lnTo>
                <a:lnTo>
                  <a:pt x="1536" y="462"/>
                </a:lnTo>
                <a:lnTo>
                  <a:pt x="1536" y="462"/>
                </a:lnTo>
                <a:lnTo>
                  <a:pt x="1501" y="481"/>
                </a:lnTo>
                <a:lnTo>
                  <a:pt x="1440" y="504"/>
                </a:lnTo>
                <a:lnTo>
                  <a:pt x="1402" y="516"/>
                </a:lnTo>
                <a:lnTo>
                  <a:pt x="1356" y="527"/>
                </a:lnTo>
                <a:lnTo>
                  <a:pt x="1303" y="539"/>
                </a:lnTo>
                <a:lnTo>
                  <a:pt x="1249" y="546"/>
                </a:lnTo>
                <a:lnTo>
                  <a:pt x="1249" y="546"/>
                </a:lnTo>
                <a:lnTo>
                  <a:pt x="1207" y="550"/>
                </a:lnTo>
                <a:lnTo>
                  <a:pt x="1173" y="550"/>
                </a:lnTo>
                <a:lnTo>
                  <a:pt x="1138" y="550"/>
                </a:lnTo>
                <a:lnTo>
                  <a:pt x="1108" y="542"/>
                </a:lnTo>
                <a:lnTo>
                  <a:pt x="1077" y="535"/>
                </a:lnTo>
                <a:lnTo>
                  <a:pt x="1047" y="523"/>
                </a:lnTo>
                <a:lnTo>
                  <a:pt x="1016" y="508"/>
                </a:lnTo>
                <a:lnTo>
                  <a:pt x="989" y="489"/>
                </a:lnTo>
                <a:lnTo>
                  <a:pt x="989" y="489"/>
                </a:lnTo>
                <a:lnTo>
                  <a:pt x="970" y="477"/>
                </a:lnTo>
                <a:lnTo>
                  <a:pt x="947" y="470"/>
                </a:lnTo>
                <a:lnTo>
                  <a:pt x="921" y="462"/>
                </a:lnTo>
                <a:lnTo>
                  <a:pt x="898" y="458"/>
                </a:lnTo>
                <a:lnTo>
                  <a:pt x="867" y="458"/>
                </a:lnTo>
                <a:lnTo>
                  <a:pt x="840" y="462"/>
                </a:lnTo>
                <a:lnTo>
                  <a:pt x="814" y="466"/>
                </a:lnTo>
                <a:lnTo>
                  <a:pt x="787" y="477"/>
                </a:lnTo>
                <a:lnTo>
                  <a:pt x="787" y="477"/>
                </a:lnTo>
                <a:lnTo>
                  <a:pt x="737" y="500"/>
                </a:lnTo>
                <a:lnTo>
                  <a:pt x="691" y="516"/>
                </a:lnTo>
                <a:lnTo>
                  <a:pt x="653" y="527"/>
                </a:lnTo>
                <a:lnTo>
                  <a:pt x="642" y="527"/>
                </a:lnTo>
                <a:lnTo>
                  <a:pt x="638" y="527"/>
                </a:lnTo>
                <a:lnTo>
                  <a:pt x="638" y="527"/>
                </a:lnTo>
                <a:lnTo>
                  <a:pt x="638" y="523"/>
                </a:lnTo>
                <a:lnTo>
                  <a:pt x="646" y="516"/>
                </a:lnTo>
                <a:lnTo>
                  <a:pt x="665" y="500"/>
                </a:lnTo>
                <a:lnTo>
                  <a:pt x="722" y="462"/>
                </a:lnTo>
                <a:lnTo>
                  <a:pt x="722" y="462"/>
                </a:lnTo>
                <a:lnTo>
                  <a:pt x="772" y="428"/>
                </a:lnTo>
                <a:lnTo>
                  <a:pt x="810" y="401"/>
                </a:lnTo>
                <a:lnTo>
                  <a:pt x="825" y="390"/>
                </a:lnTo>
                <a:lnTo>
                  <a:pt x="833" y="378"/>
                </a:lnTo>
                <a:lnTo>
                  <a:pt x="837" y="367"/>
                </a:lnTo>
                <a:lnTo>
                  <a:pt x="833" y="359"/>
                </a:lnTo>
                <a:lnTo>
                  <a:pt x="833" y="359"/>
                </a:lnTo>
                <a:lnTo>
                  <a:pt x="829" y="351"/>
                </a:lnTo>
                <a:lnTo>
                  <a:pt x="821" y="348"/>
                </a:lnTo>
                <a:lnTo>
                  <a:pt x="810" y="344"/>
                </a:lnTo>
                <a:lnTo>
                  <a:pt x="798" y="344"/>
                </a:lnTo>
                <a:lnTo>
                  <a:pt x="775" y="348"/>
                </a:lnTo>
                <a:lnTo>
                  <a:pt x="753" y="355"/>
                </a:lnTo>
                <a:lnTo>
                  <a:pt x="753" y="355"/>
                </a:lnTo>
                <a:lnTo>
                  <a:pt x="726" y="363"/>
                </a:lnTo>
                <a:lnTo>
                  <a:pt x="726" y="363"/>
                </a:lnTo>
                <a:lnTo>
                  <a:pt x="848" y="260"/>
                </a:lnTo>
                <a:lnTo>
                  <a:pt x="848" y="260"/>
                </a:lnTo>
                <a:lnTo>
                  <a:pt x="879" y="237"/>
                </a:lnTo>
                <a:lnTo>
                  <a:pt x="921" y="214"/>
                </a:lnTo>
                <a:lnTo>
                  <a:pt x="940" y="202"/>
                </a:lnTo>
                <a:lnTo>
                  <a:pt x="963" y="195"/>
                </a:lnTo>
                <a:lnTo>
                  <a:pt x="982" y="191"/>
                </a:lnTo>
                <a:lnTo>
                  <a:pt x="1001" y="195"/>
                </a:lnTo>
                <a:lnTo>
                  <a:pt x="1001" y="195"/>
                </a:lnTo>
                <a:lnTo>
                  <a:pt x="1012" y="202"/>
                </a:lnTo>
                <a:lnTo>
                  <a:pt x="1016" y="218"/>
                </a:lnTo>
                <a:lnTo>
                  <a:pt x="1012" y="233"/>
                </a:lnTo>
                <a:lnTo>
                  <a:pt x="1009" y="256"/>
                </a:lnTo>
                <a:lnTo>
                  <a:pt x="1009" y="256"/>
                </a:lnTo>
                <a:lnTo>
                  <a:pt x="997" y="298"/>
                </a:lnTo>
                <a:lnTo>
                  <a:pt x="997" y="321"/>
                </a:lnTo>
                <a:lnTo>
                  <a:pt x="1001" y="344"/>
                </a:lnTo>
                <a:lnTo>
                  <a:pt x="1001" y="344"/>
                </a:lnTo>
                <a:lnTo>
                  <a:pt x="1009" y="371"/>
                </a:lnTo>
                <a:lnTo>
                  <a:pt x="1028" y="397"/>
                </a:lnTo>
                <a:lnTo>
                  <a:pt x="1054" y="424"/>
                </a:lnTo>
                <a:lnTo>
                  <a:pt x="1085" y="447"/>
                </a:lnTo>
                <a:lnTo>
                  <a:pt x="1115" y="470"/>
                </a:lnTo>
                <a:lnTo>
                  <a:pt x="1154" y="485"/>
                </a:lnTo>
                <a:lnTo>
                  <a:pt x="1188" y="497"/>
                </a:lnTo>
                <a:lnTo>
                  <a:pt x="1226" y="504"/>
                </a:lnTo>
                <a:lnTo>
                  <a:pt x="1226" y="504"/>
                </a:lnTo>
                <a:lnTo>
                  <a:pt x="1261" y="508"/>
                </a:lnTo>
                <a:lnTo>
                  <a:pt x="1295" y="508"/>
                </a:lnTo>
                <a:lnTo>
                  <a:pt x="1337" y="504"/>
                </a:lnTo>
                <a:lnTo>
                  <a:pt x="1375" y="497"/>
                </a:lnTo>
                <a:lnTo>
                  <a:pt x="1417" y="489"/>
                </a:lnTo>
                <a:lnTo>
                  <a:pt x="1455" y="477"/>
                </a:lnTo>
                <a:lnTo>
                  <a:pt x="1497" y="462"/>
                </a:lnTo>
                <a:lnTo>
                  <a:pt x="1532" y="447"/>
                </a:lnTo>
                <a:lnTo>
                  <a:pt x="1532" y="447"/>
                </a:lnTo>
                <a:lnTo>
                  <a:pt x="1574" y="420"/>
                </a:lnTo>
                <a:lnTo>
                  <a:pt x="1631" y="386"/>
                </a:lnTo>
                <a:lnTo>
                  <a:pt x="1631" y="386"/>
                </a:lnTo>
                <a:lnTo>
                  <a:pt x="1700" y="340"/>
                </a:lnTo>
                <a:lnTo>
                  <a:pt x="1776" y="294"/>
                </a:lnTo>
                <a:lnTo>
                  <a:pt x="1860" y="248"/>
                </a:lnTo>
                <a:lnTo>
                  <a:pt x="1902" y="229"/>
                </a:lnTo>
                <a:lnTo>
                  <a:pt x="1944" y="214"/>
                </a:lnTo>
                <a:lnTo>
                  <a:pt x="1944" y="214"/>
                </a:lnTo>
                <a:lnTo>
                  <a:pt x="1971" y="206"/>
                </a:lnTo>
                <a:lnTo>
                  <a:pt x="2002" y="199"/>
                </a:lnTo>
                <a:lnTo>
                  <a:pt x="2040" y="195"/>
                </a:lnTo>
                <a:lnTo>
                  <a:pt x="2078" y="195"/>
                </a:lnTo>
                <a:lnTo>
                  <a:pt x="2162" y="199"/>
                </a:lnTo>
                <a:lnTo>
                  <a:pt x="2258" y="214"/>
                </a:lnTo>
                <a:lnTo>
                  <a:pt x="2258" y="214"/>
                </a:lnTo>
                <a:lnTo>
                  <a:pt x="2262" y="214"/>
                </a:lnTo>
                <a:lnTo>
                  <a:pt x="2262" y="214"/>
                </a:lnTo>
                <a:lnTo>
                  <a:pt x="2265" y="218"/>
                </a:lnTo>
                <a:lnTo>
                  <a:pt x="2265" y="218"/>
                </a:lnTo>
                <a:lnTo>
                  <a:pt x="2269" y="218"/>
                </a:lnTo>
                <a:lnTo>
                  <a:pt x="2269" y="218"/>
                </a:lnTo>
                <a:lnTo>
                  <a:pt x="2273" y="218"/>
                </a:lnTo>
                <a:lnTo>
                  <a:pt x="2273" y="218"/>
                </a:lnTo>
                <a:lnTo>
                  <a:pt x="2292" y="206"/>
                </a:lnTo>
                <a:lnTo>
                  <a:pt x="2342" y="191"/>
                </a:lnTo>
                <a:lnTo>
                  <a:pt x="2372" y="183"/>
                </a:lnTo>
                <a:lnTo>
                  <a:pt x="2411" y="180"/>
                </a:lnTo>
                <a:lnTo>
                  <a:pt x="2449" y="180"/>
                </a:lnTo>
                <a:lnTo>
                  <a:pt x="2487" y="191"/>
                </a:lnTo>
                <a:lnTo>
                  <a:pt x="2487" y="191"/>
                </a:lnTo>
                <a:lnTo>
                  <a:pt x="2517" y="199"/>
                </a:lnTo>
                <a:lnTo>
                  <a:pt x="2544" y="210"/>
                </a:lnTo>
                <a:lnTo>
                  <a:pt x="2575" y="222"/>
                </a:lnTo>
                <a:lnTo>
                  <a:pt x="2605" y="241"/>
                </a:lnTo>
                <a:lnTo>
                  <a:pt x="2605" y="241"/>
                </a:lnTo>
                <a:lnTo>
                  <a:pt x="2632" y="260"/>
                </a:lnTo>
                <a:lnTo>
                  <a:pt x="2670" y="286"/>
                </a:lnTo>
                <a:lnTo>
                  <a:pt x="2689" y="294"/>
                </a:lnTo>
                <a:lnTo>
                  <a:pt x="2689" y="294"/>
                </a:lnTo>
                <a:lnTo>
                  <a:pt x="2728" y="313"/>
                </a:lnTo>
                <a:lnTo>
                  <a:pt x="2770" y="336"/>
                </a:lnTo>
                <a:lnTo>
                  <a:pt x="2815" y="351"/>
                </a:lnTo>
                <a:lnTo>
                  <a:pt x="2865" y="367"/>
                </a:lnTo>
                <a:lnTo>
                  <a:pt x="2865" y="367"/>
                </a:lnTo>
                <a:lnTo>
                  <a:pt x="2922" y="374"/>
                </a:lnTo>
                <a:lnTo>
                  <a:pt x="2972" y="374"/>
                </a:lnTo>
                <a:lnTo>
                  <a:pt x="3014" y="371"/>
                </a:lnTo>
                <a:lnTo>
                  <a:pt x="3048" y="363"/>
                </a:lnTo>
                <a:lnTo>
                  <a:pt x="3079" y="351"/>
                </a:lnTo>
                <a:lnTo>
                  <a:pt x="3106" y="340"/>
                </a:lnTo>
                <a:lnTo>
                  <a:pt x="3129" y="325"/>
                </a:lnTo>
                <a:lnTo>
                  <a:pt x="3144" y="309"/>
                </a:lnTo>
                <a:lnTo>
                  <a:pt x="3144" y="309"/>
                </a:lnTo>
                <a:lnTo>
                  <a:pt x="3163" y="290"/>
                </a:lnTo>
                <a:lnTo>
                  <a:pt x="3178" y="267"/>
                </a:lnTo>
                <a:lnTo>
                  <a:pt x="3186" y="248"/>
                </a:lnTo>
                <a:lnTo>
                  <a:pt x="3194" y="225"/>
                </a:lnTo>
                <a:lnTo>
                  <a:pt x="3197" y="202"/>
                </a:lnTo>
                <a:lnTo>
                  <a:pt x="3197" y="180"/>
                </a:lnTo>
                <a:lnTo>
                  <a:pt x="3194" y="157"/>
                </a:lnTo>
                <a:lnTo>
                  <a:pt x="3186" y="141"/>
                </a:lnTo>
                <a:lnTo>
                  <a:pt x="3186" y="141"/>
                </a:lnTo>
                <a:lnTo>
                  <a:pt x="3178" y="122"/>
                </a:lnTo>
                <a:lnTo>
                  <a:pt x="3178" y="99"/>
                </a:lnTo>
                <a:lnTo>
                  <a:pt x="3182" y="76"/>
                </a:lnTo>
                <a:lnTo>
                  <a:pt x="3194" y="53"/>
                </a:lnTo>
                <a:lnTo>
                  <a:pt x="3194" y="53"/>
                </a:lnTo>
                <a:lnTo>
                  <a:pt x="3209" y="38"/>
                </a:lnTo>
                <a:lnTo>
                  <a:pt x="3232" y="23"/>
                </a:lnTo>
                <a:lnTo>
                  <a:pt x="3247" y="15"/>
                </a:lnTo>
                <a:lnTo>
                  <a:pt x="3266" y="11"/>
                </a:lnTo>
                <a:lnTo>
                  <a:pt x="3289" y="11"/>
                </a:lnTo>
                <a:lnTo>
                  <a:pt x="3316" y="11"/>
                </a:lnTo>
                <a:lnTo>
                  <a:pt x="3316" y="11"/>
                </a:lnTo>
                <a:lnTo>
                  <a:pt x="3350" y="15"/>
                </a:lnTo>
                <a:lnTo>
                  <a:pt x="3381" y="27"/>
                </a:lnTo>
                <a:lnTo>
                  <a:pt x="3411" y="38"/>
                </a:lnTo>
                <a:lnTo>
                  <a:pt x="3438" y="53"/>
                </a:lnTo>
                <a:lnTo>
                  <a:pt x="3461" y="73"/>
                </a:lnTo>
                <a:lnTo>
                  <a:pt x="3484" y="92"/>
                </a:lnTo>
                <a:lnTo>
                  <a:pt x="3530" y="130"/>
                </a:lnTo>
                <a:lnTo>
                  <a:pt x="3530" y="130"/>
                </a:lnTo>
                <a:lnTo>
                  <a:pt x="3560" y="160"/>
                </a:lnTo>
                <a:lnTo>
                  <a:pt x="3591" y="187"/>
                </a:lnTo>
                <a:lnTo>
                  <a:pt x="3591" y="187"/>
                </a:lnTo>
                <a:lnTo>
                  <a:pt x="3641" y="222"/>
                </a:lnTo>
                <a:lnTo>
                  <a:pt x="3694" y="256"/>
                </a:lnTo>
                <a:lnTo>
                  <a:pt x="3755" y="294"/>
                </a:lnTo>
                <a:lnTo>
                  <a:pt x="3828" y="332"/>
                </a:lnTo>
                <a:lnTo>
                  <a:pt x="3900" y="371"/>
                </a:lnTo>
                <a:lnTo>
                  <a:pt x="3977" y="397"/>
                </a:lnTo>
                <a:lnTo>
                  <a:pt x="4011" y="409"/>
                </a:lnTo>
                <a:lnTo>
                  <a:pt x="4046" y="416"/>
                </a:lnTo>
                <a:lnTo>
                  <a:pt x="4046" y="416"/>
                </a:lnTo>
                <a:lnTo>
                  <a:pt x="4095" y="420"/>
                </a:lnTo>
                <a:lnTo>
                  <a:pt x="4141" y="420"/>
                </a:lnTo>
                <a:lnTo>
                  <a:pt x="4179" y="416"/>
                </a:lnTo>
                <a:lnTo>
                  <a:pt x="4210" y="409"/>
                </a:lnTo>
                <a:lnTo>
                  <a:pt x="4240" y="397"/>
                </a:lnTo>
                <a:lnTo>
                  <a:pt x="4267" y="386"/>
                </a:lnTo>
                <a:lnTo>
                  <a:pt x="4286" y="371"/>
                </a:lnTo>
                <a:lnTo>
                  <a:pt x="4305" y="355"/>
                </a:lnTo>
                <a:lnTo>
                  <a:pt x="4305" y="355"/>
                </a:lnTo>
                <a:lnTo>
                  <a:pt x="4321" y="336"/>
                </a:lnTo>
                <a:lnTo>
                  <a:pt x="4332" y="317"/>
                </a:lnTo>
                <a:lnTo>
                  <a:pt x="4340" y="302"/>
                </a:lnTo>
                <a:lnTo>
                  <a:pt x="4343" y="283"/>
                </a:lnTo>
                <a:lnTo>
                  <a:pt x="4343" y="248"/>
                </a:lnTo>
                <a:lnTo>
                  <a:pt x="4340" y="222"/>
                </a:lnTo>
                <a:lnTo>
                  <a:pt x="4340" y="222"/>
                </a:lnTo>
                <a:lnTo>
                  <a:pt x="4336" y="210"/>
                </a:lnTo>
                <a:lnTo>
                  <a:pt x="4340" y="199"/>
                </a:lnTo>
                <a:lnTo>
                  <a:pt x="4347" y="183"/>
                </a:lnTo>
                <a:lnTo>
                  <a:pt x="4355" y="172"/>
                </a:lnTo>
                <a:lnTo>
                  <a:pt x="4355" y="172"/>
                </a:lnTo>
                <a:lnTo>
                  <a:pt x="4366" y="168"/>
                </a:lnTo>
                <a:lnTo>
                  <a:pt x="4382" y="168"/>
                </a:lnTo>
                <a:lnTo>
                  <a:pt x="4393" y="172"/>
                </a:lnTo>
                <a:lnTo>
                  <a:pt x="4408" y="180"/>
                </a:lnTo>
                <a:lnTo>
                  <a:pt x="4408" y="180"/>
                </a:lnTo>
                <a:lnTo>
                  <a:pt x="4420" y="187"/>
                </a:lnTo>
                <a:lnTo>
                  <a:pt x="4424" y="199"/>
                </a:lnTo>
                <a:lnTo>
                  <a:pt x="4428" y="210"/>
                </a:lnTo>
                <a:lnTo>
                  <a:pt x="4428" y="222"/>
                </a:lnTo>
                <a:lnTo>
                  <a:pt x="4428" y="222"/>
                </a:lnTo>
                <a:lnTo>
                  <a:pt x="4420" y="244"/>
                </a:lnTo>
                <a:lnTo>
                  <a:pt x="4405" y="271"/>
                </a:lnTo>
                <a:lnTo>
                  <a:pt x="4386" y="302"/>
                </a:lnTo>
                <a:lnTo>
                  <a:pt x="4359" y="329"/>
                </a:lnTo>
                <a:lnTo>
                  <a:pt x="4332" y="355"/>
                </a:lnTo>
                <a:lnTo>
                  <a:pt x="4298" y="378"/>
                </a:lnTo>
                <a:lnTo>
                  <a:pt x="4263" y="401"/>
                </a:lnTo>
                <a:lnTo>
                  <a:pt x="4229" y="416"/>
                </a:lnTo>
                <a:lnTo>
                  <a:pt x="4229" y="416"/>
                </a:lnTo>
                <a:lnTo>
                  <a:pt x="4183" y="435"/>
                </a:lnTo>
                <a:lnTo>
                  <a:pt x="4145" y="447"/>
                </a:lnTo>
                <a:lnTo>
                  <a:pt x="4103" y="455"/>
                </a:lnTo>
                <a:lnTo>
                  <a:pt x="4068" y="458"/>
                </a:lnTo>
                <a:lnTo>
                  <a:pt x="4034" y="462"/>
                </a:lnTo>
                <a:lnTo>
                  <a:pt x="4000" y="458"/>
                </a:lnTo>
                <a:lnTo>
                  <a:pt x="3931" y="451"/>
                </a:lnTo>
                <a:lnTo>
                  <a:pt x="3931" y="451"/>
                </a:lnTo>
                <a:lnTo>
                  <a:pt x="3870" y="439"/>
                </a:lnTo>
                <a:lnTo>
                  <a:pt x="3816" y="420"/>
                </a:lnTo>
                <a:lnTo>
                  <a:pt x="3759" y="397"/>
                </a:lnTo>
                <a:lnTo>
                  <a:pt x="3706" y="371"/>
                </a:lnTo>
                <a:lnTo>
                  <a:pt x="3706" y="371"/>
                </a:lnTo>
                <a:lnTo>
                  <a:pt x="3679" y="359"/>
                </a:lnTo>
                <a:lnTo>
                  <a:pt x="3675" y="359"/>
                </a:lnTo>
                <a:lnTo>
                  <a:pt x="3671" y="363"/>
                </a:lnTo>
                <a:lnTo>
                  <a:pt x="3671" y="363"/>
                </a:lnTo>
                <a:lnTo>
                  <a:pt x="3671" y="371"/>
                </a:lnTo>
                <a:lnTo>
                  <a:pt x="3675" y="382"/>
                </a:lnTo>
                <a:lnTo>
                  <a:pt x="3706" y="413"/>
                </a:lnTo>
                <a:lnTo>
                  <a:pt x="3751" y="451"/>
                </a:lnTo>
                <a:lnTo>
                  <a:pt x="3809" y="485"/>
                </a:lnTo>
                <a:lnTo>
                  <a:pt x="3809" y="485"/>
                </a:lnTo>
                <a:lnTo>
                  <a:pt x="3874" y="519"/>
                </a:lnTo>
                <a:lnTo>
                  <a:pt x="3965" y="565"/>
                </a:lnTo>
                <a:lnTo>
                  <a:pt x="4019" y="584"/>
                </a:lnTo>
                <a:lnTo>
                  <a:pt x="4068" y="600"/>
                </a:lnTo>
                <a:lnTo>
                  <a:pt x="4118" y="611"/>
                </a:lnTo>
                <a:lnTo>
                  <a:pt x="4141" y="611"/>
                </a:lnTo>
                <a:lnTo>
                  <a:pt x="4160" y="611"/>
                </a:lnTo>
                <a:lnTo>
                  <a:pt x="4160" y="611"/>
                </a:lnTo>
                <a:lnTo>
                  <a:pt x="4191" y="604"/>
                </a:lnTo>
                <a:lnTo>
                  <a:pt x="4214" y="596"/>
                </a:lnTo>
                <a:lnTo>
                  <a:pt x="4229" y="584"/>
                </a:lnTo>
                <a:lnTo>
                  <a:pt x="4240" y="569"/>
                </a:lnTo>
                <a:lnTo>
                  <a:pt x="4248" y="550"/>
                </a:lnTo>
                <a:lnTo>
                  <a:pt x="4256" y="535"/>
                </a:lnTo>
                <a:lnTo>
                  <a:pt x="4259" y="504"/>
                </a:lnTo>
                <a:lnTo>
                  <a:pt x="4259" y="500"/>
                </a:lnTo>
                <a:lnTo>
                  <a:pt x="4259" y="500"/>
                </a:lnTo>
                <a:lnTo>
                  <a:pt x="4263" y="489"/>
                </a:lnTo>
                <a:lnTo>
                  <a:pt x="4271" y="477"/>
                </a:lnTo>
                <a:lnTo>
                  <a:pt x="4282" y="470"/>
                </a:lnTo>
                <a:lnTo>
                  <a:pt x="4294" y="470"/>
                </a:lnTo>
                <a:lnTo>
                  <a:pt x="4294" y="470"/>
                </a:lnTo>
                <a:lnTo>
                  <a:pt x="4309" y="470"/>
                </a:lnTo>
                <a:lnTo>
                  <a:pt x="4317" y="474"/>
                </a:lnTo>
                <a:lnTo>
                  <a:pt x="4324" y="485"/>
                </a:lnTo>
                <a:lnTo>
                  <a:pt x="4324" y="485"/>
                </a:lnTo>
                <a:lnTo>
                  <a:pt x="4328" y="497"/>
                </a:lnTo>
                <a:lnTo>
                  <a:pt x="4328" y="508"/>
                </a:lnTo>
                <a:lnTo>
                  <a:pt x="4324" y="531"/>
                </a:lnTo>
                <a:lnTo>
                  <a:pt x="4313" y="550"/>
                </a:lnTo>
                <a:lnTo>
                  <a:pt x="4294" y="569"/>
                </a:lnTo>
                <a:lnTo>
                  <a:pt x="4275" y="588"/>
                </a:lnTo>
                <a:lnTo>
                  <a:pt x="4252" y="604"/>
                </a:lnTo>
                <a:lnTo>
                  <a:pt x="4214" y="626"/>
                </a:lnTo>
                <a:lnTo>
                  <a:pt x="4214" y="626"/>
                </a:lnTo>
                <a:lnTo>
                  <a:pt x="4183" y="638"/>
                </a:lnTo>
                <a:lnTo>
                  <a:pt x="4156" y="649"/>
                </a:lnTo>
                <a:lnTo>
                  <a:pt x="4126" y="657"/>
                </a:lnTo>
                <a:lnTo>
                  <a:pt x="4095" y="665"/>
                </a:lnTo>
                <a:lnTo>
                  <a:pt x="4065" y="668"/>
                </a:lnTo>
                <a:lnTo>
                  <a:pt x="4030" y="668"/>
                </a:lnTo>
                <a:lnTo>
                  <a:pt x="3954" y="665"/>
                </a:lnTo>
                <a:lnTo>
                  <a:pt x="3954" y="665"/>
                </a:lnTo>
                <a:lnTo>
                  <a:pt x="3897" y="657"/>
                </a:lnTo>
                <a:lnTo>
                  <a:pt x="3839" y="646"/>
                </a:lnTo>
                <a:lnTo>
                  <a:pt x="3793" y="630"/>
                </a:lnTo>
                <a:lnTo>
                  <a:pt x="3748" y="611"/>
                </a:lnTo>
                <a:lnTo>
                  <a:pt x="3706" y="592"/>
                </a:lnTo>
                <a:lnTo>
                  <a:pt x="3675" y="577"/>
                </a:lnTo>
                <a:lnTo>
                  <a:pt x="3625" y="546"/>
                </a:lnTo>
                <a:lnTo>
                  <a:pt x="3625" y="546"/>
                </a:lnTo>
                <a:lnTo>
                  <a:pt x="3591" y="527"/>
                </a:lnTo>
                <a:lnTo>
                  <a:pt x="3553" y="508"/>
                </a:lnTo>
                <a:lnTo>
                  <a:pt x="3515" y="497"/>
                </a:lnTo>
                <a:lnTo>
                  <a:pt x="3476" y="489"/>
                </a:lnTo>
                <a:lnTo>
                  <a:pt x="3438" y="485"/>
                </a:lnTo>
                <a:lnTo>
                  <a:pt x="3396" y="485"/>
                </a:lnTo>
                <a:lnTo>
                  <a:pt x="3350" y="493"/>
                </a:lnTo>
                <a:lnTo>
                  <a:pt x="3304" y="504"/>
                </a:lnTo>
                <a:lnTo>
                  <a:pt x="3304" y="504"/>
                </a:lnTo>
                <a:lnTo>
                  <a:pt x="3304" y="504"/>
                </a:lnTo>
                <a:lnTo>
                  <a:pt x="3301" y="508"/>
                </a:lnTo>
                <a:lnTo>
                  <a:pt x="3301" y="508"/>
                </a:lnTo>
                <a:lnTo>
                  <a:pt x="3304" y="512"/>
                </a:lnTo>
                <a:lnTo>
                  <a:pt x="3308" y="512"/>
                </a:lnTo>
                <a:lnTo>
                  <a:pt x="3308" y="512"/>
                </a:lnTo>
                <a:lnTo>
                  <a:pt x="3331" y="516"/>
                </a:lnTo>
                <a:lnTo>
                  <a:pt x="3385" y="519"/>
                </a:lnTo>
                <a:lnTo>
                  <a:pt x="3419" y="523"/>
                </a:lnTo>
                <a:lnTo>
                  <a:pt x="3457" y="531"/>
                </a:lnTo>
                <a:lnTo>
                  <a:pt x="3492" y="542"/>
                </a:lnTo>
                <a:lnTo>
                  <a:pt x="3526" y="554"/>
                </a:lnTo>
                <a:lnTo>
                  <a:pt x="3526" y="554"/>
                </a:lnTo>
                <a:lnTo>
                  <a:pt x="3576" y="584"/>
                </a:lnTo>
                <a:lnTo>
                  <a:pt x="3621" y="615"/>
                </a:lnTo>
                <a:lnTo>
                  <a:pt x="3702" y="672"/>
                </a:lnTo>
                <a:lnTo>
                  <a:pt x="3702" y="672"/>
                </a:lnTo>
                <a:lnTo>
                  <a:pt x="3763" y="718"/>
                </a:lnTo>
                <a:lnTo>
                  <a:pt x="3793" y="737"/>
                </a:lnTo>
                <a:lnTo>
                  <a:pt x="3828" y="756"/>
                </a:lnTo>
                <a:lnTo>
                  <a:pt x="3862" y="772"/>
                </a:lnTo>
                <a:lnTo>
                  <a:pt x="3897" y="783"/>
                </a:lnTo>
                <a:lnTo>
                  <a:pt x="3935" y="791"/>
                </a:lnTo>
                <a:lnTo>
                  <a:pt x="3981" y="798"/>
                </a:lnTo>
                <a:lnTo>
                  <a:pt x="3981" y="798"/>
                </a:lnTo>
                <a:lnTo>
                  <a:pt x="4004" y="795"/>
                </a:lnTo>
                <a:lnTo>
                  <a:pt x="4026" y="791"/>
                </a:lnTo>
                <a:lnTo>
                  <a:pt x="4046" y="787"/>
                </a:lnTo>
                <a:lnTo>
                  <a:pt x="4065" y="779"/>
                </a:lnTo>
                <a:lnTo>
                  <a:pt x="4095" y="760"/>
                </a:lnTo>
                <a:lnTo>
                  <a:pt x="4122" y="741"/>
                </a:lnTo>
                <a:lnTo>
                  <a:pt x="4122" y="741"/>
                </a:lnTo>
                <a:lnTo>
                  <a:pt x="4145" y="722"/>
                </a:lnTo>
                <a:lnTo>
                  <a:pt x="4156" y="718"/>
                </a:lnTo>
                <a:lnTo>
                  <a:pt x="4168" y="714"/>
                </a:lnTo>
                <a:lnTo>
                  <a:pt x="4168" y="714"/>
                </a:lnTo>
                <a:lnTo>
                  <a:pt x="4175" y="722"/>
                </a:lnTo>
                <a:lnTo>
                  <a:pt x="4187" y="733"/>
                </a:lnTo>
                <a:lnTo>
                  <a:pt x="4187" y="733"/>
                </a:lnTo>
                <a:lnTo>
                  <a:pt x="4191" y="745"/>
                </a:lnTo>
                <a:lnTo>
                  <a:pt x="4191" y="756"/>
                </a:lnTo>
                <a:lnTo>
                  <a:pt x="4191" y="756"/>
                </a:lnTo>
                <a:lnTo>
                  <a:pt x="4179" y="768"/>
                </a:lnTo>
                <a:lnTo>
                  <a:pt x="4160" y="783"/>
                </a:lnTo>
                <a:lnTo>
                  <a:pt x="4137" y="795"/>
                </a:lnTo>
                <a:lnTo>
                  <a:pt x="4114" y="806"/>
                </a:lnTo>
                <a:lnTo>
                  <a:pt x="4053" y="821"/>
                </a:lnTo>
                <a:lnTo>
                  <a:pt x="4000" y="833"/>
                </a:lnTo>
                <a:lnTo>
                  <a:pt x="4000" y="833"/>
                </a:lnTo>
                <a:lnTo>
                  <a:pt x="3923" y="837"/>
                </a:lnTo>
                <a:lnTo>
                  <a:pt x="3877" y="837"/>
                </a:lnTo>
                <a:lnTo>
                  <a:pt x="3828" y="833"/>
                </a:lnTo>
                <a:lnTo>
                  <a:pt x="3778" y="825"/>
                </a:lnTo>
                <a:lnTo>
                  <a:pt x="3728" y="810"/>
                </a:lnTo>
                <a:lnTo>
                  <a:pt x="3675" y="787"/>
                </a:lnTo>
                <a:lnTo>
                  <a:pt x="3629" y="760"/>
                </a:lnTo>
                <a:lnTo>
                  <a:pt x="3629" y="760"/>
                </a:lnTo>
                <a:lnTo>
                  <a:pt x="3568" y="718"/>
                </a:lnTo>
                <a:lnTo>
                  <a:pt x="3522" y="676"/>
                </a:lnTo>
                <a:lnTo>
                  <a:pt x="3522" y="676"/>
                </a:lnTo>
                <a:lnTo>
                  <a:pt x="3465" y="630"/>
                </a:lnTo>
                <a:lnTo>
                  <a:pt x="3430" y="604"/>
                </a:lnTo>
                <a:lnTo>
                  <a:pt x="3388" y="581"/>
                </a:lnTo>
                <a:lnTo>
                  <a:pt x="3388" y="581"/>
                </a:lnTo>
                <a:lnTo>
                  <a:pt x="3354" y="565"/>
                </a:lnTo>
                <a:lnTo>
                  <a:pt x="3320" y="554"/>
                </a:lnTo>
                <a:lnTo>
                  <a:pt x="3281" y="546"/>
                </a:lnTo>
                <a:lnTo>
                  <a:pt x="3247" y="542"/>
                </a:lnTo>
                <a:lnTo>
                  <a:pt x="3190" y="542"/>
                </a:lnTo>
                <a:lnTo>
                  <a:pt x="3167" y="546"/>
                </a:lnTo>
                <a:lnTo>
                  <a:pt x="3167" y="546"/>
                </a:lnTo>
                <a:lnTo>
                  <a:pt x="3163" y="546"/>
                </a:lnTo>
                <a:lnTo>
                  <a:pt x="3163" y="550"/>
                </a:lnTo>
                <a:lnTo>
                  <a:pt x="3163" y="550"/>
                </a:lnTo>
                <a:lnTo>
                  <a:pt x="3163" y="554"/>
                </a:lnTo>
                <a:lnTo>
                  <a:pt x="3167" y="554"/>
                </a:lnTo>
                <a:lnTo>
                  <a:pt x="3167" y="554"/>
                </a:lnTo>
                <a:lnTo>
                  <a:pt x="3217" y="565"/>
                </a:lnTo>
                <a:lnTo>
                  <a:pt x="3270" y="581"/>
                </a:lnTo>
                <a:lnTo>
                  <a:pt x="3331" y="607"/>
                </a:lnTo>
                <a:lnTo>
                  <a:pt x="3331" y="607"/>
                </a:lnTo>
                <a:lnTo>
                  <a:pt x="3369" y="626"/>
                </a:lnTo>
                <a:lnTo>
                  <a:pt x="3400" y="646"/>
                </a:lnTo>
                <a:lnTo>
                  <a:pt x="3434" y="668"/>
                </a:lnTo>
                <a:lnTo>
                  <a:pt x="3465" y="695"/>
                </a:lnTo>
                <a:lnTo>
                  <a:pt x="3522" y="749"/>
                </a:lnTo>
                <a:lnTo>
                  <a:pt x="3576" y="798"/>
                </a:lnTo>
                <a:lnTo>
                  <a:pt x="3576" y="798"/>
                </a:lnTo>
                <a:lnTo>
                  <a:pt x="3633" y="856"/>
                </a:lnTo>
                <a:lnTo>
                  <a:pt x="3660" y="879"/>
                </a:lnTo>
                <a:lnTo>
                  <a:pt x="3683" y="898"/>
                </a:lnTo>
                <a:lnTo>
                  <a:pt x="3683" y="898"/>
                </a:lnTo>
                <a:lnTo>
                  <a:pt x="3702" y="905"/>
                </a:lnTo>
                <a:lnTo>
                  <a:pt x="3725" y="917"/>
                </a:lnTo>
                <a:lnTo>
                  <a:pt x="3748" y="921"/>
                </a:lnTo>
                <a:lnTo>
                  <a:pt x="3774" y="924"/>
                </a:lnTo>
                <a:lnTo>
                  <a:pt x="3797" y="924"/>
                </a:lnTo>
                <a:lnTo>
                  <a:pt x="3820" y="924"/>
                </a:lnTo>
                <a:lnTo>
                  <a:pt x="3839" y="917"/>
                </a:lnTo>
                <a:lnTo>
                  <a:pt x="3855" y="909"/>
                </a:lnTo>
                <a:lnTo>
                  <a:pt x="3855" y="909"/>
                </a:lnTo>
                <a:lnTo>
                  <a:pt x="3870" y="898"/>
                </a:lnTo>
                <a:lnTo>
                  <a:pt x="3885" y="894"/>
                </a:lnTo>
                <a:lnTo>
                  <a:pt x="3897" y="894"/>
                </a:lnTo>
                <a:lnTo>
                  <a:pt x="3904" y="894"/>
                </a:lnTo>
                <a:lnTo>
                  <a:pt x="3904" y="894"/>
                </a:lnTo>
                <a:lnTo>
                  <a:pt x="3912" y="901"/>
                </a:lnTo>
                <a:lnTo>
                  <a:pt x="3916" y="917"/>
                </a:lnTo>
                <a:lnTo>
                  <a:pt x="3916" y="917"/>
                </a:lnTo>
                <a:lnTo>
                  <a:pt x="3912" y="924"/>
                </a:lnTo>
                <a:lnTo>
                  <a:pt x="3908" y="928"/>
                </a:lnTo>
                <a:lnTo>
                  <a:pt x="3893" y="943"/>
                </a:lnTo>
                <a:lnTo>
                  <a:pt x="3870" y="951"/>
                </a:lnTo>
                <a:lnTo>
                  <a:pt x="3847" y="959"/>
                </a:lnTo>
                <a:lnTo>
                  <a:pt x="3793" y="966"/>
                </a:lnTo>
                <a:lnTo>
                  <a:pt x="3744" y="966"/>
                </a:lnTo>
                <a:lnTo>
                  <a:pt x="3744" y="966"/>
                </a:lnTo>
                <a:lnTo>
                  <a:pt x="3713" y="963"/>
                </a:lnTo>
                <a:lnTo>
                  <a:pt x="3679" y="959"/>
                </a:lnTo>
                <a:lnTo>
                  <a:pt x="3637" y="947"/>
                </a:lnTo>
                <a:lnTo>
                  <a:pt x="3595" y="932"/>
                </a:lnTo>
                <a:lnTo>
                  <a:pt x="3545" y="913"/>
                </a:lnTo>
                <a:lnTo>
                  <a:pt x="3499" y="886"/>
                </a:lnTo>
                <a:lnTo>
                  <a:pt x="3453" y="859"/>
                </a:lnTo>
                <a:lnTo>
                  <a:pt x="3408" y="825"/>
                </a:lnTo>
                <a:lnTo>
                  <a:pt x="3408" y="825"/>
                </a:lnTo>
                <a:lnTo>
                  <a:pt x="3285" y="718"/>
                </a:lnTo>
                <a:lnTo>
                  <a:pt x="3285" y="718"/>
                </a:lnTo>
                <a:lnTo>
                  <a:pt x="3228" y="665"/>
                </a:lnTo>
                <a:lnTo>
                  <a:pt x="3175" y="619"/>
                </a:lnTo>
                <a:lnTo>
                  <a:pt x="3129" y="584"/>
                </a:lnTo>
                <a:lnTo>
                  <a:pt x="3106" y="573"/>
                </a:lnTo>
                <a:lnTo>
                  <a:pt x="3090" y="565"/>
                </a:lnTo>
                <a:lnTo>
                  <a:pt x="3090" y="565"/>
                </a:lnTo>
                <a:lnTo>
                  <a:pt x="3087" y="565"/>
                </a:lnTo>
                <a:lnTo>
                  <a:pt x="3083" y="565"/>
                </a:lnTo>
                <a:lnTo>
                  <a:pt x="3083" y="565"/>
                </a:lnTo>
                <a:lnTo>
                  <a:pt x="3083" y="569"/>
                </a:lnTo>
                <a:lnTo>
                  <a:pt x="3083" y="573"/>
                </a:lnTo>
                <a:lnTo>
                  <a:pt x="3083" y="573"/>
                </a:lnTo>
                <a:lnTo>
                  <a:pt x="3106" y="588"/>
                </a:lnTo>
                <a:lnTo>
                  <a:pt x="3152" y="626"/>
                </a:lnTo>
                <a:lnTo>
                  <a:pt x="3205" y="676"/>
                </a:lnTo>
                <a:lnTo>
                  <a:pt x="3228" y="703"/>
                </a:lnTo>
                <a:lnTo>
                  <a:pt x="3247" y="730"/>
                </a:lnTo>
                <a:lnTo>
                  <a:pt x="3247" y="730"/>
                </a:lnTo>
                <a:lnTo>
                  <a:pt x="3285" y="787"/>
                </a:lnTo>
                <a:lnTo>
                  <a:pt x="3331" y="848"/>
                </a:lnTo>
                <a:lnTo>
                  <a:pt x="3354" y="875"/>
                </a:lnTo>
                <a:lnTo>
                  <a:pt x="3377" y="898"/>
                </a:lnTo>
                <a:lnTo>
                  <a:pt x="3400" y="913"/>
                </a:lnTo>
                <a:lnTo>
                  <a:pt x="3423" y="928"/>
                </a:lnTo>
                <a:lnTo>
                  <a:pt x="3423" y="928"/>
                </a:lnTo>
                <a:lnTo>
                  <a:pt x="3461" y="943"/>
                </a:lnTo>
                <a:lnTo>
                  <a:pt x="3492" y="951"/>
                </a:lnTo>
                <a:lnTo>
                  <a:pt x="3492" y="951"/>
                </a:lnTo>
                <a:lnTo>
                  <a:pt x="3511" y="955"/>
                </a:lnTo>
                <a:lnTo>
                  <a:pt x="3522" y="963"/>
                </a:lnTo>
                <a:lnTo>
                  <a:pt x="3522" y="963"/>
                </a:lnTo>
                <a:lnTo>
                  <a:pt x="3522" y="966"/>
                </a:lnTo>
                <a:lnTo>
                  <a:pt x="3522" y="966"/>
                </a:lnTo>
                <a:lnTo>
                  <a:pt x="3515" y="966"/>
                </a:lnTo>
                <a:lnTo>
                  <a:pt x="3499" y="966"/>
                </a:lnTo>
                <a:lnTo>
                  <a:pt x="3476" y="966"/>
                </a:lnTo>
                <a:lnTo>
                  <a:pt x="3442" y="959"/>
                </a:lnTo>
                <a:lnTo>
                  <a:pt x="3442" y="959"/>
                </a:lnTo>
                <a:lnTo>
                  <a:pt x="3404" y="951"/>
                </a:lnTo>
                <a:lnTo>
                  <a:pt x="3366" y="940"/>
                </a:lnTo>
                <a:lnTo>
                  <a:pt x="3331" y="928"/>
                </a:lnTo>
                <a:lnTo>
                  <a:pt x="3301" y="913"/>
                </a:lnTo>
                <a:lnTo>
                  <a:pt x="3274" y="898"/>
                </a:lnTo>
                <a:lnTo>
                  <a:pt x="3247" y="879"/>
                </a:lnTo>
                <a:lnTo>
                  <a:pt x="3224" y="856"/>
                </a:lnTo>
                <a:lnTo>
                  <a:pt x="3205" y="833"/>
                </a:lnTo>
                <a:lnTo>
                  <a:pt x="3205" y="833"/>
                </a:lnTo>
                <a:lnTo>
                  <a:pt x="3186" y="802"/>
                </a:lnTo>
                <a:lnTo>
                  <a:pt x="3171" y="775"/>
                </a:lnTo>
                <a:lnTo>
                  <a:pt x="3148" y="726"/>
                </a:lnTo>
                <a:lnTo>
                  <a:pt x="3148" y="726"/>
                </a:lnTo>
                <a:lnTo>
                  <a:pt x="3133" y="695"/>
                </a:lnTo>
                <a:lnTo>
                  <a:pt x="3117" y="668"/>
                </a:lnTo>
                <a:lnTo>
                  <a:pt x="3098" y="634"/>
                </a:lnTo>
                <a:lnTo>
                  <a:pt x="3068" y="604"/>
                </a:lnTo>
                <a:lnTo>
                  <a:pt x="3068" y="604"/>
                </a:lnTo>
                <a:lnTo>
                  <a:pt x="3052" y="588"/>
                </a:lnTo>
                <a:lnTo>
                  <a:pt x="3033" y="577"/>
                </a:lnTo>
                <a:lnTo>
                  <a:pt x="3014" y="569"/>
                </a:lnTo>
                <a:lnTo>
                  <a:pt x="3003" y="569"/>
                </a:lnTo>
                <a:lnTo>
                  <a:pt x="2999" y="569"/>
                </a:lnTo>
                <a:lnTo>
                  <a:pt x="2999" y="569"/>
                </a:lnTo>
                <a:lnTo>
                  <a:pt x="2995" y="577"/>
                </a:lnTo>
                <a:lnTo>
                  <a:pt x="2995" y="588"/>
                </a:lnTo>
                <a:lnTo>
                  <a:pt x="2995" y="588"/>
                </a:lnTo>
                <a:lnTo>
                  <a:pt x="3006" y="604"/>
                </a:lnTo>
                <a:lnTo>
                  <a:pt x="3018" y="619"/>
                </a:lnTo>
                <a:lnTo>
                  <a:pt x="3018" y="619"/>
                </a:lnTo>
                <a:lnTo>
                  <a:pt x="3037" y="642"/>
                </a:lnTo>
                <a:lnTo>
                  <a:pt x="3056" y="665"/>
                </a:lnTo>
                <a:lnTo>
                  <a:pt x="3071" y="695"/>
                </a:lnTo>
                <a:lnTo>
                  <a:pt x="3079" y="733"/>
                </a:lnTo>
                <a:lnTo>
                  <a:pt x="3079" y="733"/>
                </a:lnTo>
                <a:lnTo>
                  <a:pt x="3083" y="756"/>
                </a:lnTo>
                <a:lnTo>
                  <a:pt x="3083" y="775"/>
                </a:lnTo>
                <a:lnTo>
                  <a:pt x="3075" y="791"/>
                </a:lnTo>
                <a:lnTo>
                  <a:pt x="3068" y="802"/>
                </a:lnTo>
                <a:lnTo>
                  <a:pt x="3068" y="802"/>
                </a:lnTo>
                <a:lnTo>
                  <a:pt x="3056" y="814"/>
                </a:lnTo>
                <a:lnTo>
                  <a:pt x="3037" y="814"/>
                </a:lnTo>
                <a:lnTo>
                  <a:pt x="3037" y="814"/>
                </a:lnTo>
                <a:lnTo>
                  <a:pt x="3026" y="810"/>
                </a:lnTo>
                <a:lnTo>
                  <a:pt x="3014" y="806"/>
                </a:lnTo>
                <a:lnTo>
                  <a:pt x="3003" y="798"/>
                </a:lnTo>
                <a:lnTo>
                  <a:pt x="2991" y="787"/>
                </a:lnTo>
                <a:lnTo>
                  <a:pt x="2984" y="775"/>
                </a:lnTo>
                <a:lnTo>
                  <a:pt x="2976" y="760"/>
                </a:lnTo>
                <a:lnTo>
                  <a:pt x="2976" y="745"/>
                </a:lnTo>
                <a:lnTo>
                  <a:pt x="2972" y="726"/>
                </a:lnTo>
                <a:lnTo>
                  <a:pt x="2972" y="726"/>
                </a:lnTo>
                <a:lnTo>
                  <a:pt x="2976" y="661"/>
                </a:lnTo>
                <a:lnTo>
                  <a:pt x="2972" y="615"/>
                </a:lnTo>
                <a:lnTo>
                  <a:pt x="2964" y="584"/>
                </a:lnTo>
                <a:lnTo>
                  <a:pt x="2957" y="562"/>
                </a:lnTo>
                <a:lnTo>
                  <a:pt x="2957" y="562"/>
                </a:lnTo>
                <a:lnTo>
                  <a:pt x="2949" y="550"/>
                </a:lnTo>
                <a:lnTo>
                  <a:pt x="2934" y="539"/>
                </a:lnTo>
                <a:lnTo>
                  <a:pt x="2919" y="527"/>
                </a:lnTo>
                <a:lnTo>
                  <a:pt x="2903" y="527"/>
                </a:lnTo>
                <a:lnTo>
                  <a:pt x="2903" y="527"/>
                </a:lnTo>
                <a:lnTo>
                  <a:pt x="2896" y="527"/>
                </a:lnTo>
                <a:lnTo>
                  <a:pt x="2888" y="531"/>
                </a:lnTo>
                <a:lnTo>
                  <a:pt x="2888" y="531"/>
                </a:lnTo>
                <a:lnTo>
                  <a:pt x="2888" y="542"/>
                </a:lnTo>
                <a:lnTo>
                  <a:pt x="2892" y="558"/>
                </a:lnTo>
                <a:lnTo>
                  <a:pt x="2896" y="562"/>
                </a:lnTo>
                <a:lnTo>
                  <a:pt x="2896" y="562"/>
                </a:lnTo>
                <a:lnTo>
                  <a:pt x="2907" y="584"/>
                </a:lnTo>
                <a:lnTo>
                  <a:pt x="2915" y="607"/>
                </a:lnTo>
                <a:lnTo>
                  <a:pt x="2922" y="634"/>
                </a:lnTo>
                <a:lnTo>
                  <a:pt x="2926" y="672"/>
                </a:lnTo>
                <a:lnTo>
                  <a:pt x="2926" y="672"/>
                </a:lnTo>
                <a:lnTo>
                  <a:pt x="2926" y="691"/>
                </a:lnTo>
                <a:lnTo>
                  <a:pt x="2922" y="710"/>
                </a:lnTo>
                <a:lnTo>
                  <a:pt x="2919" y="726"/>
                </a:lnTo>
                <a:lnTo>
                  <a:pt x="2911" y="737"/>
                </a:lnTo>
                <a:lnTo>
                  <a:pt x="2911" y="737"/>
                </a:lnTo>
                <a:lnTo>
                  <a:pt x="2899" y="745"/>
                </a:lnTo>
                <a:lnTo>
                  <a:pt x="2884" y="745"/>
                </a:lnTo>
                <a:lnTo>
                  <a:pt x="2884" y="745"/>
                </a:lnTo>
                <a:lnTo>
                  <a:pt x="2865" y="741"/>
                </a:lnTo>
                <a:lnTo>
                  <a:pt x="2854" y="726"/>
                </a:lnTo>
                <a:lnTo>
                  <a:pt x="2854" y="726"/>
                </a:lnTo>
                <a:lnTo>
                  <a:pt x="2846" y="714"/>
                </a:lnTo>
                <a:lnTo>
                  <a:pt x="2842" y="699"/>
                </a:lnTo>
                <a:lnTo>
                  <a:pt x="2842" y="680"/>
                </a:lnTo>
                <a:lnTo>
                  <a:pt x="2846" y="653"/>
                </a:lnTo>
                <a:lnTo>
                  <a:pt x="2846" y="653"/>
                </a:lnTo>
                <a:lnTo>
                  <a:pt x="2854" y="607"/>
                </a:lnTo>
                <a:lnTo>
                  <a:pt x="2857" y="565"/>
                </a:lnTo>
                <a:lnTo>
                  <a:pt x="2854" y="527"/>
                </a:lnTo>
                <a:lnTo>
                  <a:pt x="2850" y="500"/>
                </a:lnTo>
                <a:lnTo>
                  <a:pt x="2850" y="500"/>
                </a:lnTo>
                <a:lnTo>
                  <a:pt x="2835" y="481"/>
                </a:lnTo>
                <a:lnTo>
                  <a:pt x="2827" y="474"/>
                </a:lnTo>
                <a:lnTo>
                  <a:pt x="2819" y="470"/>
                </a:lnTo>
                <a:lnTo>
                  <a:pt x="2819" y="470"/>
                </a:lnTo>
                <a:lnTo>
                  <a:pt x="2808" y="474"/>
                </a:lnTo>
                <a:lnTo>
                  <a:pt x="2800" y="481"/>
                </a:lnTo>
                <a:lnTo>
                  <a:pt x="2800" y="481"/>
                </a:lnTo>
                <a:lnTo>
                  <a:pt x="2800" y="485"/>
                </a:lnTo>
                <a:lnTo>
                  <a:pt x="2796" y="497"/>
                </a:lnTo>
                <a:lnTo>
                  <a:pt x="2800" y="523"/>
                </a:lnTo>
                <a:lnTo>
                  <a:pt x="2800" y="523"/>
                </a:lnTo>
                <a:lnTo>
                  <a:pt x="2808" y="565"/>
                </a:lnTo>
                <a:lnTo>
                  <a:pt x="2808" y="584"/>
                </a:lnTo>
                <a:lnTo>
                  <a:pt x="2808" y="604"/>
                </a:lnTo>
                <a:lnTo>
                  <a:pt x="2808" y="604"/>
                </a:lnTo>
                <a:lnTo>
                  <a:pt x="2800" y="630"/>
                </a:lnTo>
                <a:lnTo>
                  <a:pt x="2789" y="649"/>
                </a:lnTo>
                <a:lnTo>
                  <a:pt x="2789" y="649"/>
                </a:lnTo>
                <a:lnTo>
                  <a:pt x="2773" y="657"/>
                </a:lnTo>
                <a:lnTo>
                  <a:pt x="2758" y="657"/>
                </a:lnTo>
                <a:lnTo>
                  <a:pt x="2758" y="657"/>
                </a:lnTo>
                <a:lnTo>
                  <a:pt x="2743" y="649"/>
                </a:lnTo>
                <a:lnTo>
                  <a:pt x="2731" y="638"/>
                </a:lnTo>
                <a:lnTo>
                  <a:pt x="2731" y="638"/>
                </a:lnTo>
                <a:lnTo>
                  <a:pt x="2728" y="626"/>
                </a:lnTo>
                <a:lnTo>
                  <a:pt x="2728" y="611"/>
                </a:lnTo>
                <a:lnTo>
                  <a:pt x="2735" y="600"/>
                </a:lnTo>
                <a:lnTo>
                  <a:pt x="2743" y="584"/>
                </a:lnTo>
                <a:lnTo>
                  <a:pt x="2743" y="584"/>
                </a:lnTo>
                <a:lnTo>
                  <a:pt x="2762" y="554"/>
                </a:lnTo>
                <a:lnTo>
                  <a:pt x="2777" y="523"/>
                </a:lnTo>
                <a:lnTo>
                  <a:pt x="2781" y="508"/>
                </a:lnTo>
                <a:lnTo>
                  <a:pt x="2781" y="497"/>
                </a:lnTo>
                <a:lnTo>
                  <a:pt x="2777" y="481"/>
                </a:lnTo>
                <a:lnTo>
                  <a:pt x="2773" y="466"/>
                </a:lnTo>
                <a:lnTo>
                  <a:pt x="2773" y="466"/>
                </a:lnTo>
                <a:lnTo>
                  <a:pt x="2770" y="458"/>
                </a:lnTo>
                <a:lnTo>
                  <a:pt x="2762" y="455"/>
                </a:lnTo>
                <a:lnTo>
                  <a:pt x="2762" y="455"/>
                </a:lnTo>
                <a:lnTo>
                  <a:pt x="2754" y="455"/>
                </a:lnTo>
                <a:lnTo>
                  <a:pt x="2750" y="458"/>
                </a:lnTo>
                <a:lnTo>
                  <a:pt x="2743" y="466"/>
                </a:lnTo>
                <a:lnTo>
                  <a:pt x="2743" y="466"/>
                </a:lnTo>
                <a:lnTo>
                  <a:pt x="2731" y="477"/>
                </a:lnTo>
                <a:lnTo>
                  <a:pt x="2728" y="485"/>
                </a:lnTo>
                <a:lnTo>
                  <a:pt x="2720" y="485"/>
                </a:lnTo>
                <a:lnTo>
                  <a:pt x="2720" y="485"/>
                </a:lnTo>
                <a:lnTo>
                  <a:pt x="2712" y="485"/>
                </a:lnTo>
                <a:lnTo>
                  <a:pt x="2705" y="481"/>
                </a:lnTo>
                <a:lnTo>
                  <a:pt x="2686" y="466"/>
                </a:lnTo>
                <a:lnTo>
                  <a:pt x="2686" y="466"/>
                </a:lnTo>
                <a:lnTo>
                  <a:pt x="2670" y="443"/>
                </a:lnTo>
                <a:lnTo>
                  <a:pt x="2670" y="443"/>
                </a:lnTo>
                <a:lnTo>
                  <a:pt x="2659" y="432"/>
                </a:lnTo>
                <a:lnTo>
                  <a:pt x="2659" y="432"/>
                </a:lnTo>
                <a:lnTo>
                  <a:pt x="2640" y="409"/>
                </a:lnTo>
                <a:lnTo>
                  <a:pt x="2594" y="363"/>
                </a:lnTo>
                <a:lnTo>
                  <a:pt x="2563" y="340"/>
                </a:lnTo>
                <a:lnTo>
                  <a:pt x="2533" y="313"/>
                </a:lnTo>
                <a:lnTo>
                  <a:pt x="2498" y="290"/>
                </a:lnTo>
                <a:lnTo>
                  <a:pt x="2464" y="271"/>
                </a:lnTo>
                <a:lnTo>
                  <a:pt x="2464" y="271"/>
                </a:lnTo>
                <a:lnTo>
                  <a:pt x="2460" y="271"/>
                </a:lnTo>
                <a:lnTo>
                  <a:pt x="2460" y="271"/>
                </a:lnTo>
                <a:lnTo>
                  <a:pt x="2472" y="267"/>
                </a:lnTo>
                <a:lnTo>
                  <a:pt x="2487" y="271"/>
                </a:lnTo>
                <a:lnTo>
                  <a:pt x="2514" y="279"/>
                </a:lnTo>
                <a:lnTo>
                  <a:pt x="2548" y="298"/>
                </a:lnTo>
                <a:lnTo>
                  <a:pt x="2548" y="298"/>
                </a:lnTo>
                <a:lnTo>
                  <a:pt x="2598" y="329"/>
                </a:lnTo>
                <a:lnTo>
                  <a:pt x="2598" y="329"/>
                </a:lnTo>
                <a:lnTo>
                  <a:pt x="2666" y="371"/>
                </a:lnTo>
                <a:lnTo>
                  <a:pt x="2728" y="409"/>
                </a:lnTo>
                <a:lnTo>
                  <a:pt x="2728" y="409"/>
                </a:lnTo>
                <a:lnTo>
                  <a:pt x="2766" y="428"/>
                </a:lnTo>
                <a:lnTo>
                  <a:pt x="2831" y="455"/>
                </a:lnTo>
                <a:lnTo>
                  <a:pt x="2873" y="470"/>
                </a:lnTo>
                <a:lnTo>
                  <a:pt x="2919" y="481"/>
                </a:lnTo>
                <a:lnTo>
                  <a:pt x="2972" y="497"/>
                </a:lnTo>
                <a:lnTo>
                  <a:pt x="3033" y="504"/>
                </a:lnTo>
                <a:lnTo>
                  <a:pt x="3033" y="504"/>
                </a:lnTo>
                <a:lnTo>
                  <a:pt x="3075" y="512"/>
                </a:lnTo>
                <a:lnTo>
                  <a:pt x="3113" y="512"/>
                </a:lnTo>
                <a:lnTo>
                  <a:pt x="3152" y="512"/>
                </a:lnTo>
                <a:lnTo>
                  <a:pt x="3186" y="508"/>
                </a:lnTo>
                <a:lnTo>
                  <a:pt x="3220" y="500"/>
                </a:lnTo>
                <a:lnTo>
                  <a:pt x="3255" y="493"/>
                </a:lnTo>
                <a:lnTo>
                  <a:pt x="3289" y="477"/>
                </a:lnTo>
                <a:lnTo>
                  <a:pt x="3324" y="458"/>
                </a:lnTo>
                <a:lnTo>
                  <a:pt x="3324" y="458"/>
                </a:lnTo>
                <a:lnTo>
                  <a:pt x="3346" y="451"/>
                </a:lnTo>
                <a:lnTo>
                  <a:pt x="3369" y="443"/>
                </a:lnTo>
                <a:lnTo>
                  <a:pt x="3392" y="439"/>
                </a:lnTo>
                <a:lnTo>
                  <a:pt x="3423" y="435"/>
                </a:lnTo>
                <a:lnTo>
                  <a:pt x="3450" y="435"/>
                </a:lnTo>
                <a:lnTo>
                  <a:pt x="3476" y="439"/>
                </a:lnTo>
                <a:lnTo>
                  <a:pt x="3507" y="447"/>
                </a:lnTo>
                <a:lnTo>
                  <a:pt x="3530" y="455"/>
                </a:lnTo>
                <a:lnTo>
                  <a:pt x="3530" y="455"/>
                </a:lnTo>
                <a:lnTo>
                  <a:pt x="3602" y="489"/>
                </a:lnTo>
                <a:lnTo>
                  <a:pt x="3656" y="508"/>
                </a:lnTo>
                <a:lnTo>
                  <a:pt x="3679" y="512"/>
                </a:lnTo>
                <a:lnTo>
                  <a:pt x="3694" y="512"/>
                </a:lnTo>
                <a:lnTo>
                  <a:pt x="3694" y="512"/>
                </a:lnTo>
                <a:lnTo>
                  <a:pt x="3698" y="508"/>
                </a:lnTo>
                <a:lnTo>
                  <a:pt x="3702" y="504"/>
                </a:lnTo>
                <a:lnTo>
                  <a:pt x="3702" y="504"/>
                </a:lnTo>
                <a:lnTo>
                  <a:pt x="3702" y="500"/>
                </a:lnTo>
                <a:lnTo>
                  <a:pt x="3698" y="493"/>
                </a:lnTo>
                <a:lnTo>
                  <a:pt x="3683" y="474"/>
                </a:lnTo>
                <a:lnTo>
                  <a:pt x="3652" y="451"/>
                </a:lnTo>
                <a:lnTo>
                  <a:pt x="3614" y="424"/>
                </a:lnTo>
                <a:lnTo>
                  <a:pt x="3614" y="424"/>
                </a:lnTo>
                <a:lnTo>
                  <a:pt x="3576" y="401"/>
                </a:lnTo>
                <a:lnTo>
                  <a:pt x="3537" y="374"/>
                </a:lnTo>
                <a:lnTo>
                  <a:pt x="3515" y="348"/>
                </a:lnTo>
                <a:lnTo>
                  <a:pt x="3507" y="340"/>
                </a:lnTo>
                <a:lnTo>
                  <a:pt x="3511" y="332"/>
                </a:lnTo>
                <a:lnTo>
                  <a:pt x="3511" y="332"/>
                </a:lnTo>
                <a:lnTo>
                  <a:pt x="3515" y="325"/>
                </a:lnTo>
                <a:lnTo>
                  <a:pt x="3522" y="325"/>
                </a:lnTo>
                <a:lnTo>
                  <a:pt x="3541" y="325"/>
                </a:lnTo>
                <a:lnTo>
                  <a:pt x="3564" y="329"/>
                </a:lnTo>
                <a:lnTo>
                  <a:pt x="3583" y="336"/>
                </a:lnTo>
                <a:lnTo>
                  <a:pt x="3583" y="336"/>
                </a:lnTo>
                <a:lnTo>
                  <a:pt x="3614" y="348"/>
                </a:lnTo>
                <a:lnTo>
                  <a:pt x="3625" y="348"/>
                </a:lnTo>
                <a:lnTo>
                  <a:pt x="3629" y="340"/>
                </a:lnTo>
                <a:lnTo>
                  <a:pt x="3629" y="340"/>
                </a:lnTo>
                <a:lnTo>
                  <a:pt x="3629" y="336"/>
                </a:lnTo>
                <a:lnTo>
                  <a:pt x="3629" y="336"/>
                </a:lnTo>
                <a:lnTo>
                  <a:pt x="3503" y="218"/>
                </a:lnTo>
                <a:lnTo>
                  <a:pt x="3503" y="218"/>
                </a:lnTo>
                <a:lnTo>
                  <a:pt x="3469" y="187"/>
                </a:lnTo>
                <a:lnTo>
                  <a:pt x="3423" y="160"/>
                </a:lnTo>
                <a:lnTo>
                  <a:pt x="3400" y="149"/>
                </a:lnTo>
                <a:lnTo>
                  <a:pt x="3377" y="141"/>
                </a:lnTo>
                <a:lnTo>
                  <a:pt x="3354" y="138"/>
                </a:lnTo>
                <a:lnTo>
                  <a:pt x="3331" y="141"/>
                </a:lnTo>
                <a:lnTo>
                  <a:pt x="3331" y="141"/>
                </a:lnTo>
                <a:lnTo>
                  <a:pt x="3320" y="145"/>
                </a:lnTo>
                <a:lnTo>
                  <a:pt x="3312" y="153"/>
                </a:lnTo>
                <a:lnTo>
                  <a:pt x="3308" y="160"/>
                </a:lnTo>
                <a:lnTo>
                  <a:pt x="3308" y="168"/>
                </a:lnTo>
                <a:lnTo>
                  <a:pt x="3308" y="191"/>
                </a:lnTo>
                <a:lnTo>
                  <a:pt x="3312" y="218"/>
                </a:lnTo>
                <a:lnTo>
                  <a:pt x="3312" y="218"/>
                </a:lnTo>
                <a:lnTo>
                  <a:pt x="3316" y="260"/>
                </a:lnTo>
                <a:lnTo>
                  <a:pt x="3316" y="279"/>
                </a:lnTo>
                <a:lnTo>
                  <a:pt x="3312" y="298"/>
                </a:lnTo>
                <a:lnTo>
                  <a:pt x="3312" y="298"/>
                </a:lnTo>
                <a:lnTo>
                  <a:pt x="3297" y="325"/>
                </a:lnTo>
                <a:lnTo>
                  <a:pt x="3278" y="351"/>
                </a:lnTo>
                <a:lnTo>
                  <a:pt x="3247" y="374"/>
                </a:lnTo>
                <a:lnTo>
                  <a:pt x="3213" y="397"/>
                </a:lnTo>
                <a:lnTo>
                  <a:pt x="3178" y="413"/>
                </a:lnTo>
                <a:lnTo>
                  <a:pt x="3140" y="428"/>
                </a:lnTo>
                <a:lnTo>
                  <a:pt x="3098" y="439"/>
                </a:lnTo>
                <a:lnTo>
                  <a:pt x="3060" y="443"/>
                </a:lnTo>
                <a:lnTo>
                  <a:pt x="3060" y="443"/>
                </a:lnTo>
                <a:lnTo>
                  <a:pt x="3026" y="447"/>
                </a:lnTo>
                <a:lnTo>
                  <a:pt x="2987" y="443"/>
                </a:lnTo>
                <a:lnTo>
                  <a:pt x="2945" y="439"/>
                </a:lnTo>
                <a:lnTo>
                  <a:pt x="2903" y="432"/>
                </a:lnTo>
                <a:lnTo>
                  <a:pt x="2861" y="420"/>
                </a:lnTo>
                <a:lnTo>
                  <a:pt x="2819" y="409"/>
                </a:lnTo>
                <a:lnTo>
                  <a:pt x="2781" y="393"/>
                </a:lnTo>
                <a:lnTo>
                  <a:pt x="2743" y="374"/>
                </a:lnTo>
                <a:lnTo>
                  <a:pt x="2743" y="374"/>
                </a:lnTo>
                <a:lnTo>
                  <a:pt x="2701" y="351"/>
                </a:lnTo>
                <a:lnTo>
                  <a:pt x="2663" y="325"/>
                </a:lnTo>
                <a:lnTo>
                  <a:pt x="2663" y="325"/>
                </a:lnTo>
                <a:lnTo>
                  <a:pt x="2609" y="290"/>
                </a:lnTo>
                <a:lnTo>
                  <a:pt x="2552" y="256"/>
                </a:lnTo>
                <a:lnTo>
                  <a:pt x="2521" y="244"/>
                </a:lnTo>
                <a:lnTo>
                  <a:pt x="2491" y="233"/>
                </a:lnTo>
                <a:lnTo>
                  <a:pt x="2456" y="229"/>
                </a:lnTo>
                <a:lnTo>
                  <a:pt x="2422" y="225"/>
                </a:lnTo>
                <a:lnTo>
                  <a:pt x="2422" y="225"/>
                </a:lnTo>
                <a:lnTo>
                  <a:pt x="2407" y="229"/>
                </a:lnTo>
                <a:lnTo>
                  <a:pt x="2391" y="233"/>
                </a:lnTo>
                <a:lnTo>
                  <a:pt x="2380" y="241"/>
                </a:lnTo>
                <a:lnTo>
                  <a:pt x="2376" y="248"/>
                </a:lnTo>
                <a:lnTo>
                  <a:pt x="2376" y="248"/>
                </a:lnTo>
                <a:lnTo>
                  <a:pt x="2368" y="260"/>
                </a:lnTo>
                <a:lnTo>
                  <a:pt x="2368" y="275"/>
                </a:lnTo>
                <a:lnTo>
                  <a:pt x="2372" y="298"/>
                </a:lnTo>
                <a:lnTo>
                  <a:pt x="2380" y="317"/>
                </a:lnTo>
                <a:lnTo>
                  <a:pt x="2388" y="329"/>
                </a:lnTo>
                <a:lnTo>
                  <a:pt x="2388" y="329"/>
                </a:lnTo>
                <a:lnTo>
                  <a:pt x="2899" y="1070"/>
                </a:lnTo>
                <a:lnTo>
                  <a:pt x="2899" y="1070"/>
                </a:lnTo>
                <a:lnTo>
                  <a:pt x="2919" y="1104"/>
                </a:lnTo>
                <a:lnTo>
                  <a:pt x="2934" y="1131"/>
                </a:lnTo>
                <a:lnTo>
                  <a:pt x="2942" y="1154"/>
                </a:lnTo>
                <a:lnTo>
                  <a:pt x="2945" y="1169"/>
                </a:lnTo>
                <a:lnTo>
                  <a:pt x="2945" y="1169"/>
                </a:lnTo>
                <a:lnTo>
                  <a:pt x="2942" y="1184"/>
                </a:lnTo>
                <a:lnTo>
                  <a:pt x="2934" y="1196"/>
                </a:lnTo>
                <a:lnTo>
                  <a:pt x="2911" y="1222"/>
                </a:lnTo>
                <a:lnTo>
                  <a:pt x="2911" y="1222"/>
                </a:lnTo>
                <a:lnTo>
                  <a:pt x="2915" y="1203"/>
                </a:lnTo>
                <a:lnTo>
                  <a:pt x="2919" y="1188"/>
                </a:lnTo>
                <a:lnTo>
                  <a:pt x="2915" y="1173"/>
                </a:lnTo>
                <a:lnTo>
                  <a:pt x="2911" y="1161"/>
                </a:lnTo>
                <a:lnTo>
                  <a:pt x="2899" y="1134"/>
                </a:lnTo>
                <a:lnTo>
                  <a:pt x="2888" y="1115"/>
                </a:lnTo>
                <a:lnTo>
                  <a:pt x="2888" y="1115"/>
                </a:lnTo>
                <a:lnTo>
                  <a:pt x="2716" y="867"/>
                </a:lnTo>
                <a:lnTo>
                  <a:pt x="2716" y="867"/>
                </a:lnTo>
                <a:lnTo>
                  <a:pt x="2323" y="294"/>
                </a:lnTo>
                <a:lnTo>
                  <a:pt x="2323" y="294"/>
                </a:lnTo>
                <a:lnTo>
                  <a:pt x="2304" y="271"/>
                </a:lnTo>
                <a:lnTo>
                  <a:pt x="2284" y="252"/>
                </a:lnTo>
                <a:lnTo>
                  <a:pt x="2265" y="241"/>
                </a:lnTo>
                <a:lnTo>
                  <a:pt x="2242" y="237"/>
                </a:lnTo>
                <a:lnTo>
                  <a:pt x="2242" y="237"/>
                </a:lnTo>
                <a:lnTo>
                  <a:pt x="2220" y="233"/>
                </a:lnTo>
                <a:lnTo>
                  <a:pt x="2197" y="241"/>
                </a:lnTo>
                <a:lnTo>
                  <a:pt x="2174" y="252"/>
                </a:lnTo>
                <a:lnTo>
                  <a:pt x="2147" y="267"/>
                </a:lnTo>
                <a:lnTo>
                  <a:pt x="2147" y="267"/>
                </a:lnTo>
                <a:lnTo>
                  <a:pt x="1960" y="432"/>
                </a:lnTo>
                <a:lnTo>
                  <a:pt x="1620" y="730"/>
                </a:lnTo>
                <a:lnTo>
                  <a:pt x="1287" y="1024"/>
                </a:lnTo>
                <a:lnTo>
                  <a:pt x="1177" y="1123"/>
                </a:lnTo>
                <a:lnTo>
                  <a:pt x="1127" y="1173"/>
                </a:lnTo>
                <a:lnTo>
                  <a:pt x="1127" y="1173"/>
                </a:lnTo>
                <a:lnTo>
                  <a:pt x="1115" y="1188"/>
                </a:lnTo>
                <a:lnTo>
                  <a:pt x="1112" y="1203"/>
                </a:lnTo>
                <a:lnTo>
                  <a:pt x="1108" y="1219"/>
                </a:lnTo>
                <a:lnTo>
                  <a:pt x="1108" y="1230"/>
                </a:lnTo>
                <a:lnTo>
                  <a:pt x="1112" y="1253"/>
                </a:lnTo>
                <a:lnTo>
                  <a:pt x="1119" y="1268"/>
                </a:lnTo>
                <a:lnTo>
                  <a:pt x="1119" y="1268"/>
                </a:lnTo>
                <a:lnTo>
                  <a:pt x="1371" y="1730"/>
                </a:lnTo>
                <a:lnTo>
                  <a:pt x="1371" y="1730"/>
                </a:lnTo>
                <a:lnTo>
                  <a:pt x="1543" y="2047"/>
                </a:lnTo>
                <a:lnTo>
                  <a:pt x="1543" y="2047"/>
                </a:lnTo>
                <a:lnTo>
                  <a:pt x="1559" y="2067"/>
                </a:lnTo>
                <a:lnTo>
                  <a:pt x="1570" y="2074"/>
                </a:lnTo>
                <a:lnTo>
                  <a:pt x="1582" y="2078"/>
                </a:lnTo>
                <a:lnTo>
                  <a:pt x="1597" y="2082"/>
                </a:lnTo>
                <a:lnTo>
                  <a:pt x="1612" y="2082"/>
                </a:lnTo>
                <a:lnTo>
                  <a:pt x="1631" y="2078"/>
                </a:lnTo>
                <a:lnTo>
                  <a:pt x="1650" y="2067"/>
                </a:lnTo>
                <a:lnTo>
                  <a:pt x="1650" y="2067"/>
                </a:lnTo>
                <a:lnTo>
                  <a:pt x="2162" y="1727"/>
                </a:lnTo>
                <a:lnTo>
                  <a:pt x="2162" y="1727"/>
                </a:lnTo>
                <a:lnTo>
                  <a:pt x="2804" y="1303"/>
                </a:lnTo>
                <a:lnTo>
                  <a:pt x="2804" y="1303"/>
                </a:lnTo>
                <a:lnTo>
                  <a:pt x="2815" y="1295"/>
                </a:lnTo>
                <a:lnTo>
                  <a:pt x="2827" y="1291"/>
                </a:lnTo>
                <a:lnTo>
                  <a:pt x="2838" y="1291"/>
                </a:lnTo>
                <a:lnTo>
                  <a:pt x="2842" y="1295"/>
                </a:lnTo>
                <a:lnTo>
                  <a:pt x="2842" y="1295"/>
                </a:lnTo>
                <a:lnTo>
                  <a:pt x="2842" y="1303"/>
                </a:lnTo>
                <a:lnTo>
                  <a:pt x="2838" y="1310"/>
                </a:lnTo>
                <a:lnTo>
                  <a:pt x="2831" y="1325"/>
                </a:lnTo>
                <a:lnTo>
                  <a:pt x="2815" y="1337"/>
                </a:lnTo>
                <a:lnTo>
                  <a:pt x="2815" y="1337"/>
                </a:lnTo>
                <a:lnTo>
                  <a:pt x="2495" y="1585"/>
                </a:lnTo>
                <a:lnTo>
                  <a:pt x="2135" y="1853"/>
                </a:lnTo>
                <a:lnTo>
                  <a:pt x="2135" y="1853"/>
                </a:lnTo>
                <a:lnTo>
                  <a:pt x="2078" y="1898"/>
                </a:lnTo>
                <a:lnTo>
                  <a:pt x="2040" y="1933"/>
                </a:lnTo>
                <a:lnTo>
                  <a:pt x="2017" y="1960"/>
                </a:lnTo>
                <a:lnTo>
                  <a:pt x="2009" y="1975"/>
                </a:lnTo>
                <a:lnTo>
                  <a:pt x="2006" y="1982"/>
                </a:lnTo>
                <a:lnTo>
                  <a:pt x="2006" y="1982"/>
                </a:lnTo>
                <a:lnTo>
                  <a:pt x="2009" y="1998"/>
                </a:lnTo>
                <a:lnTo>
                  <a:pt x="2013" y="2009"/>
                </a:lnTo>
                <a:lnTo>
                  <a:pt x="2013" y="2009"/>
                </a:lnTo>
                <a:lnTo>
                  <a:pt x="2021" y="2017"/>
                </a:lnTo>
                <a:lnTo>
                  <a:pt x="2032" y="2017"/>
                </a:lnTo>
                <a:lnTo>
                  <a:pt x="2044" y="2021"/>
                </a:lnTo>
                <a:lnTo>
                  <a:pt x="2059" y="2017"/>
                </a:lnTo>
                <a:lnTo>
                  <a:pt x="2093" y="2009"/>
                </a:lnTo>
                <a:lnTo>
                  <a:pt x="2139" y="1990"/>
                </a:lnTo>
                <a:lnTo>
                  <a:pt x="2197" y="1963"/>
                </a:lnTo>
                <a:lnTo>
                  <a:pt x="2265" y="1929"/>
                </a:lnTo>
                <a:lnTo>
                  <a:pt x="2430" y="1837"/>
                </a:lnTo>
                <a:lnTo>
                  <a:pt x="2430" y="1837"/>
                </a:lnTo>
                <a:lnTo>
                  <a:pt x="2556" y="1769"/>
                </a:lnTo>
                <a:lnTo>
                  <a:pt x="2647" y="1723"/>
                </a:lnTo>
                <a:lnTo>
                  <a:pt x="2682" y="1707"/>
                </a:lnTo>
                <a:lnTo>
                  <a:pt x="2712" y="1700"/>
                </a:lnTo>
                <a:lnTo>
                  <a:pt x="2731" y="1696"/>
                </a:lnTo>
                <a:lnTo>
                  <a:pt x="2747" y="1700"/>
                </a:lnTo>
                <a:lnTo>
                  <a:pt x="2747" y="1700"/>
                </a:lnTo>
                <a:lnTo>
                  <a:pt x="2754" y="1704"/>
                </a:lnTo>
                <a:lnTo>
                  <a:pt x="2762" y="1711"/>
                </a:lnTo>
                <a:lnTo>
                  <a:pt x="2773" y="1742"/>
                </a:lnTo>
                <a:lnTo>
                  <a:pt x="2773" y="1742"/>
                </a:lnTo>
                <a:lnTo>
                  <a:pt x="2770" y="1753"/>
                </a:lnTo>
                <a:lnTo>
                  <a:pt x="2754" y="1772"/>
                </a:lnTo>
                <a:lnTo>
                  <a:pt x="2705" y="1837"/>
                </a:lnTo>
                <a:lnTo>
                  <a:pt x="2559" y="2005"/>
                </a:lnTo>
                <a:lnTo>
                  <a:pt x="2559" y="2005"/>
                </a:lnTo>
                <a:lnTo>
                  <a:pt x="2411" y="2173"/>
                </a:lnTo>
                <a:lnTo>
                  <a:pt x="2346" y="2250"/>
                </a:lnTo>
                <a:lnTo>
                  <a:pt x="2296" y="2315"/>
                </a:lnTo>
                <a:lnTo>
                  <a:pt x="2254" y="2368"/>
                </a:lnTo>
                <a:lnTo>
                  <a:pt x="2227" y="2414"/>
                </a:lnTo>
                <a:lnTo>
                  <a:pt x="2220" y="2433"/>
                </a:lnTo>
                <a:lnTo>
                  <a:pt x="2216" y="2445"/>
                </a:lnTo>
                <a:lnTo>
                  <a:pt x="2216" y="2460"/>
                </a:lnTo>
                <a:lnTo>
                  <a:pt x="2220" y="2468"/>
                </a:lnTo>
                <a:lnTo>
                  <a:pt x="2220" y="2468"/>
                </a:lnTo>
                <a:lnTo>
                  <a:pt x="2231" y="2471"/>
                </a:lnTo>
                <a:lnTo>
                  <a:pt x="2246" y="2475"/>
                </a:lnTo>
                <a:lnTo>
                  <a:pt x="2273" y="2468"/>
                </a:lnTo>
                <a:lnTo>
                  <a:pt x="2311" y="2452"/>
                </a:lnTo>
                <a:lnTo>
                  <a:pt x="2365" y="2426"/>
                </a:lnTo>
                <a:lnTo>
                  <a:pt x="2437" y="2384"/>
                </a:lnTo>
                <a:lnTo>
                  <a:pt x="2529" y="2326"/>
                </a:lnTo>
                <a:lnTo>
                  <a:pt x="2644" y="2250"/>
                </a:lnTo>
                <a:lnTo>
                  <a:pt x="2644" y="2250"/>
                </a:lnTo>
                <a:lnTo>
                  <a:pt x="2689" y="2219"/>
                </a:lnTo>
                <a:lnTo>
                  <a:pt x="2716" y="2208"/>
                </a:lnTo>
                <a:lnTo>
                  <a:pt x="2728" y="2204"/>
                </a:lnTo>
                <a:lnTo>
                  <a:pt x="2731" y="2204"/>
                </a:lnTo>
                <a:lnTo>
                  <a:pt x="2731" y="2204"/>
                </a:lnTo>
                <a:lnTo>
                  <a:pt x="2731" y="2212"/>
                </a:lnTo>
                <a:lnTo>
                  <a:pt x="2724" y="2231"/>
                </a:lnTo>
                <a:lnTo>
                  <a:pt x="2693" y="2280"/>
                </a:lnTo>
                <a:lnTo>
                  <a:pt x="2590" y="2429"/>
                </a:lnTo>
                <a:lnTo>
                  <a:pt x="2590" y="2429"/>
                </a:lnTo>
                <a:lnTo>
                  <a:pt x="2510" y="2540"/>
                </a:lnTo>
                <a:lnTo>
                  <a:pt x="2426" y="2662"/>
                </a:lnTo>
                <a:lnTo>
                  <a:pt x="2346" y="2788"/>
                </a:lnTo>
                <a:lnTo>
                  <a:pt x="2307" y="2853"/>
                </a:lnTo>
                <a:lnTo>
                  <a:pt x="2273" y="2915"/>
                </a:lnTo>
                <a:lnTo>
                  <a:pt x="2242" y="2976"/>
                </a:lnTo>
                <a:lnTo>
                  <a:pt x="2216" y="3037"/>
                </a:lnTo>
                <a:lnTo>
                  <a:pt x="2197" y="3094"/>
                </a:lnTo>
                <a:lnTo>
                  <a:pt x="2181" y="3151"/>
                </a:lnTo>
                <a:lnTo>
                  <a:pt x="2170" y="3201"/>
                </a:lnTo>
                <a:lnTo>
                  <a:pt x="2170" y="3251"/>
                </a:lnTo>
                <a:lnTo>
                  <a:pt x="2174" y="3274"/>
                </a:lnTo>
                <a:lnTo>
                  <a:pt x="2177" y="3296"/>
                </a:lnTo>
                <a:lnTo>
                  <a:pt x="2185" y="3316"/>
                </a:lnTo>
                <a:lnTo>
                  <a:pt x="2193" y="3335"/>
                </a:lnTo>
                <a:lnTo>
                  <a:pt x="2193" y="3335"/>
                </a:lnTo>
                <a:lnTo>
                  <a:pt x="2212" y="3358"/>
                </a:lnTo>
                <a:lnTo>
                  <a:pt x="2231" y="3377"/>
                </a:lnTo>
                <a:lnTo>
                  <a:pt x="2258" y="3396"/>
                </a:lnTo>
                <a:lnTo>
                  <a:pt x="2288" y="3407"/>
                </a:lnTo>
                <a:lnTo>
                  <a:pt x="2319" y="3419"/>
                </a:lnTo>
                <a:lnTo>
                  <a:pt x="2357" y="3426"/>
                </a:lnTo>
                <a:lnTo>
                  <a:pt x="2399" y="3434"/>
                </a:lnTo>
                <a:lnTo>
                  <a:pt x="2445" y="3434"/>
                </a:lnTo>
                <a:lnTo>
                  <a:pt x="2445" y="3434"/>
                </a:lnTo>
                <a:lnTo>
                  <a:pt x="2495" y="3434"/>
                </a:lnTo>
                <a:lnTo>
                  <a:pt x="2544" y="3430"/>
                </a:lnTo>
                <a:lnTo>
                  <a:pt x="2544" y="3430"/>
                </a:lnTo>
                <a:lnTo>
                  <a:pt x="2548" y="3426"/>
                </a:lnTo>
                <a:lnTo>
                  <a:pt x="2548" y="3423"/>
                </a:lnTo>
                <a:lnTo>
                  <a:pt x="2548" y="3423"/>
                </a:lnTo>
                <a:lnTo>
                  <a:pt x="2548" y="3419"/>
                </a:lnTo>
                <a:lnTo>
                  <a:pt x="2544" y="3419"/>
                </a:lnTo>
                <a:lnTo>
                  <a:pt x="2544" y="3419"/>
                </a:lnTo>
                <a:lnTo>
                  <a:pt x="2479" y="3423"/>
                </a:lnTo>
                <a:lnTo>
                  <a:pt x="2418" y="3423"/>
                </a:lnTo>
                <a:lnTo>
                  <a:pt x="2368" y="3419"/>
                </a:lnTo>
                <a:lnTo>
                  <a:pt x="2323" y="3411"/>
                </a:lnTo>
                <a:lnTo>
                  <a:pt x="2284" y="3396"/>
                </a:lnTo>
                <a:lnTo>
                  <a:pt x="2250" y="3381"/>
                </a:lnTo>
                <a:lnTo>
                  <a:pt x="2223" y="3358"/>
                </a:lnTo>
                <a:lnTo>
                  <a:pt x="2204" y="3331"/>
                </a:lnTo>
                <a:lnTo>
                  <a:pt x="2204" y="3331"/>
                </a:lnTo>
                <a:lnTo>
                  <a:pt x="2193" y="3312"/>
                </a:lnTo>
                <a:lnTo>
                  <a:pt x="2189" y="3293"/>
                </a:lnTo>
                <a:lnTo>
                  <a:pt x="2181" y="3270"/>
                </a:lnTo>
                <a:lnTo>
                  <a:pt x="2181" y="3247"/>
                </a:lnTo>
                <a:lnTo>
                  <a:pt x="2181" y="3201"/>
                </a:lnTo>
                <a:lnTo>
                  <a:pt x="2193" y="3148"/>
                </a:lnTo>
                <a:lnTo>
                  <a:pt x="2208" y="3090"/>
                </a:lnTo>
                <a:lnTo>
                  <a:pt x="2231" y="3033"/>
                </a:lnTo>
                <a:lnTo>
                  <a:pt x="2258" y="2972"/>
                </a:lnTo>
                <a:lnTo>
                  <a:pt x="2288" y="2911"/>
                </a:lnTo>
                <a:lnTo>
                  <a:pt x="2323" y="2846"/>
                </a:lnTo>
                <a:lnTo>
                  <a:pt x="2361" y="2785"/>
                </a:lnTo>
                <a:lnTo>
                  <a:pt x="2441" y="2659"/>
                </a:lnTo>
                <a:lnTo>
                  <a:pt x="2521" y="2540"/>
                </a:lnTo>
                <a:lnTo>
                  <a:pt x="2598" y="2437"/>
                </a:lnTo>
                <a:lnTo>
                  <a:pt x="2598" y="2437"/>
                </a:lnTo>
                <a:lnTo>
                  <a:pt x="2670" y="2338"/>
                </a:lnTo>
                <a:lnTo>
                  <a:pt x="2716" y="2265"/>
                </a:lnTo>
                <a:lnTo>
                  <a:pt x="2731" y="2238"/>
                </a:lnTo>
                <a:lnTo>
                  <a:pt x="2739" y="2219"/>
                </a:lnTo>
                <a:lnTo>
                  <a:pt x="2743" y="2208"/>
                </a:lnTo>
                <a:lnTo>
                  <a:pt x="2739" y="2196"/>
                </a:lnTo>
                <a:lnTo>
                  <a:pt x="2739" y="2196"/>
                </a:lnTo>
                <a:lnTo>
                  <a:pt x="2728" y="2193"/>
                </a:lnTo>
                <a:lnTo>
                  <a:pt x="2712" y="2196"/>
                </a:lnTo>
                <a:lnTo>
                  <a:pt x="2682" y="2212"/>
                </a:lnTo>
                <a:lnTo>
                  <a:pt x="2640" y="2242"/>
                </a:lnTo>
                <a:lnTo>
                  <a:pt x="2640" y="2242"/>
                </a:lnTo>
                <a:lnTo>
                  <a:pt x="2525" y="2315"/>
                </a:lnTo>
                <a:lnTo>
                  <a:pt x="2437" y="2372"/>
                </a:lnTo>
                <a:lnTo>
                  <a:pt x="2368" y="2410"/>
                </a:lnTo>
                <a:lnTo>
                  <a:pt x="2315" y="2441"/>
                </a:lnTo>
                <a:lnTo>
                  <a:pt x="2277" y="2456"/>
                </a:lnTo>
                <a:lnTo>
                  <a:pt x="2250" y="2464"/>
                </a:lnTo>
                <a:lnTo>
                  <a:pt x="2235" y="2464"/>
                </a:lnTo>
                <a:lnTo>
                  <a:pt x="2227" y="2460"/>
                </a:lnTo>
                <a:lnTo>
                  <a:pt x="2227" y="2460"/>
                </a:lnTo>
                <a:lnTo>
                  <a:pt x="2227" y="2452"/>
                </a:lnTo>
                <a:lnTo>
                  <a:pt x="2227" y="2437"/>
                </a:lnTo>
                <a:lnTo>
                  <a:pt x="2235" y="2422"/>
                </a:lnTo>
                <a:lnTo>
                  <a:pt x="2246" y="2399"/>
                </a:lnTo>
                <a:lnTo>
                  <a:pt x="2281" y="2349"/>
                </a:lnTo>
                <a:lnTo>
                  <a:pt x="2326" y="2288"/>
                </a:lnTo>
                <a:lnTo>
                  <a:pt x="2445" y="2151"/>
                </a:lnTo>
                <a:lnTo>
                  <a:pt x="2567" y="2009"/>
                </a:lnTo>
                <a:lnTo>
                  <a:pt x="2567" y="2009"/>
                </a:lnTo>
                <a:lnTo>
                  <a:pt x="2659" y="1902"/>
                </a:lnTo>
                <a:lnTo>
                  <a:pt x="2728" y="1822"/>
                </a:lnTo>
                <a:lnTo>
                  <a:pt x="2770" y="1769"/>
                </a:lnTo>
                <a:lnTo>
                  <a:pt x="2781" y="1749"/>
                </a:lnTo>
                <a:lnTo>
                  <a:pt x="2781" y="1738"/>
                </a:lnTo>
                <a:lnTo>
                  <a:pt x="2781" y="1738"/>
                </a:lnTo>
                <a:lnTo>
                  <a:pt x="2777" y="1723"/>
                </a:lnTo>
                <a:lnTo>
                  <a:pt x="2773" y="1707"/>
                </a:lnTo>
                <a:lnTo>
                  <a:pt x="2762" y="1696"/>
                </a:lnTo>
                <a:lnTo>
                  <a:pt x="2750" y="1688"/>
                </a:lnTo>
                <a:lnTo>
                  <a:pt x="2750" y="1688"/>
                </a:lnTo>
                <a:lnTo>
                  <a:pt x="2735" y="1685"/>
                </a:lnTo>
                <a:lnTo>
                  <a:pt x="2716" y="1688"/>
                </a:lnTo>
                <a:lnTo>
                  <a:pt x="2689" y="1696"/>
                </a:lnTo>
                <a:lnTo>
                  <a:pt x="2655" y="1707"/>
                </a:lnTo>
                <a:lnTo>
                  <a:pt x="2563" y="1753"/>
                </a:lnTo>
                <a:lnTo>
                  <a:pt x="2426" y="1830"/>
                </a:lnTo>
                <a:lnTo>
                  <a:pt x="2426" y="1830"/>
                </a:lnTo>
                <a:lnTo>
                  <a:pt x="2277" y="1910"/>
                </a:lnTo>
                <a:lnTo>
                  <a:pt x="2155" y="1971"/>
                </a:lnTo>
                <a:lnTo>
                  <a:pt x="2109" y="1994"/>
                </a:lnTo>
                <a:lnTo>
                  <a:pt x="2067" y="2005"/>
                </a:lnTo>
                <a:lnTo>
                  <a:pt x="2040" y="2009"/>
                </a:lnTo>
                <a:lnTo>
                  <a:pt x="2028" y="2005"/>
                </a:lnTo>
                <a:lnTo>
                  <a:pt x="2021" y="2002"/>
                </a:lnTo>
                <a:lnTo>
                  <a:pt x="2021" y="2002"/>
                </a:lnTo>
                <a:lnTo>
                  <a:pt x="2017" y="1994"/>
                </a:lnTo>
                <a:lnTo>
                  <a:pt x="2017" y="1986"/>
                </a:lnTo>
                <a:lnTo>
                  <a:pt x="2017" y="1986"/>
                </a:lnTo>
                <a:lnTo>
                  <a:pt x="2021" y="1975"/>
                </a:lnTo>
                <a:lnTo>
                  <a:pt x="2025" y="1963"/>
                </a:lnTo>
                <a:lnTo>
                  <a:pt x="2048" y="1937"/>
                </a:lnTo>
                <a:lnTo>
                  <a:pt x="2090" y="1902"/>
                </a:lnTo>
                <a:lnTo>
                  <a:pt x="2143" y="1864"/>
                </a:lnTo>
                <a:lnTo>
                  <a:pt x="2143" y="1864"/>
                </a:lnTo>
                <a:lnTo>
                  <a:pt x="2502" y="1593"/>
                </a:lnTo>
                <a:lnTo>
                  <a:pt x="2823" y="1345"/>
                </a:lnTo>
                <a:lnTo>
                  <a:pt x="2823" y="1345"/>
                </a:lnTo>
                <a:lnTo>
                  <a:pt x="2842" y="1329"/>
                </a:lnTo>
                <a:lnTo>
                  <a:pt x="2850" y="1314"/>
                </a:lnTo>
                <a:lnTo>
                  <a:pt x="2854" y="1299"/>
                </a:lnTo>
                <a:lnTo>
                  <a:pt x="2850" y="1287"/>
                </a:lnTo>
                <a:lnTo>
                  <a:pt x="2850" y="1287"/>
                </a:lnTo>
                <a:lnTo>
                  <a:pt x="2842" y="1283"/>
                </a:lnTo>
                <a:lnTo>
                  <a:pt x="2831" y="1280"/>
                </a:lnTo>
                <a:lnTo>
                  <a:pt x="2815" y="1283"/>
                </a:lnTo>
                <a:lnTo>
                  <a:pt x="2796" y="1295"/>
                </a:lnTo>
                <a:lnTo>
                  <a:pt x="2796" y="1295"/>
                </a:lnTo>
                <a:lnTo>
                  <a:pt x="2155" y="1719"/>
                </a:lnTo>
                <a:lnTo>
                  <a:pt x="2155" y="1719"/>
                </a:lnTo>
                <a:lnTo>
                  <a:pt x="1643" y="2059"/>
                </a:lnTo>
                <a:lnTo>
                  <a:pt x="1643" y="2059"/>
                </a:lnTo>
                <a:lnTo>
                  <a:pt x="1627" y="2067"/>
                </a:lnTo>
                <a:lnTo>
                  <a:pt x="1612" y="2070"/>
                </a:lnTo>
                <a:lnTo>
                  <a:pt x="1597" y="2070"/>
                </a:lnTo>
                <a:lnTo>
                  <a:pt x="1585" y="2070"/>
                </a:lnTo>
                <a:lnTo>
                  <a:pt x="1574" y="2063"/>
                </a:lnTo>
                <a:lnTo>
                  <a:pt x="1566" y="2059"/>
                </a:lnTo>
                <a:lnTo>
                  <a:pt x="1551" y="2044"/>
                </a:lnTo>
                <a:lnTo>
                  <a:pt x="1551" y="2044"/>
                </a:lnTo>
                <a:lnTo>
                  <a:pt x="1379" y="1727"/>
                </a:lnTo>
                <a:lnTo>
                  <a:pt x="1379" y="1727"/>
                </a:lnTo>
                <a:lnTo>
                  <a:pt x="1127" y="1261"/>
                </a:lnTo>
                <a:lnTo>
                  <a:pt x="1127" y="1261"/>
                </a:lnTo>
                <a:lnTo>
                  <a:pt x="1119" y="1249"/>
                </a:lnTo>
                <a:lnTo>
                  <a:pt x="1115" y="1230"/>
                </a:lnTo>
                <a:lnTo>
                  <a:pt x="1119" y="1219"/>
                </a:lnTo>
                <a:lnTo>
                  <a:pt x="1119" y="1207"/>
                </a:lnTo>
                <a:lnTo>
                  <a:pt x="1127" y="1192"/>
                </a:lnTo>
                <a:lnTo>
                  <a:pt x="1135" y="1180"/>
                </a:lnTo>
                <a:lnTo>
                  <a:pt x="1135" y="1180"/>
                </a:lnTo>
                <a:lnTo>
                  <a:pt x="1180" y="1134"/>
                </a:lnTo>
                <a:lnTo>
                  <a:pt x="1291" y="1035"/>
                </a:lnTo>
                <a:lnTo>
                  <a:pt x="1616" y="745"/>
                </a:lnTo>
                <a:lnTo>
                  <a:pt x="1956" y="447"/>
                </a:lnTo>
                <a:lnTo>
                  <a:pt x="2155" y="275"/>
                </a:lnTo>
                <a:lnTo>
                  <a:pt x="2155" y="275"/>
                </a:lnTo>
                <a:lnTo>
                  <a:pt x="2177" y="260"/>
                </a:lnTo>
                <a:lnTo>
                  <a:pt x="2200" y="248"/>
                </a:lnTo>
                <a:lnTo>
                  <a:pt x="2223" y="244"/>
                </a:lnTo>
                <a:lnTo>
                  <a:pt x="2242" y="244"/>
                </a:lnTo>
                <a:lnTo>
                  <a:pt x="2242" y="244"/>
                </a:lnTo>
                <a:lnTo>
                  <a:pt x="2262" y="252"/>
                </a:lnTo>
                <a:lnTo>
                  <a:pt x="2281" y="264"/>
                </a:lnTo>
                <a:lnTo>
                  <a:pt x="2300" y="279"/>
                </a:lnTo>
                <a:lnTo>
                  <a:pt x="2315" y="298"/>
                </a:lnTo>
                <a:lnTo>
                  <a:pt x="2315" y="298"/>
                </a:lnTo>
                <a:lnTo>
                  <a:pt x="2708" y="871"/>
                </a:lnTo>
                <a:lnTo>
                  <a:pt x="2708" y="871"/>
                </a:lnTo>
                <a:lnTo>
                  <a:pt x="2880" y="1119"/>
                </a:lnTo>
                <a:lnTo>
                  <a:pt x="2880" y="1119"/>
                </a:lnTo>
                <a:lnTo>
                  <a:pt x="2896" y="1146"/>
                </a:lnTo>
                <a:lnTo>
                  <a:pt x="2903" y="1169"/>
                </a:lnTo>
                <a:lnTo>
                  <a:pt x="2907" y="1180"/>
                </a:lnTo>
                <a:lnTo>
                  <a:pt x="2907" y="1196"/>
                </a:lnTo>
                <a:lnTo>
                  <a:pt x="2903" y="1207"/>
                </a:lnTo>
                <a:lnTo>
                  <a:pt x="2899" y="1222"/>
                </a:lnTo>
                <a:lnTo>
                  <a:pt x="2888" y="1241"/>
                </a:lnTo>
                <a:lnTo>
                  <a:pt x="2888" y="1241"/>
                </a:lnTo>
                <a:lnTo>
                  <a:pt x="2892" y="1245"/>
                </a:lnTo>
                <a:lnTo>
                  <a:pt x="2892" y="1245"/>
                </a:lnTo>
                <a:lnTo>
                  <a:pt x="2896" y="1245"/>
                </a:lnTo>
                <a:lnTo>
                  <a:pt x="2896" y="1245"/>
                </a:lnTo>
                <a:lnTo>
                  <a:pt x="2907" y="1238"/>
                </a:lnTo>
                <a:lnTo>
                  <a:pt x="2926" y="1219"/>
                </a:lnTo>
                <a:lnTo>
                  <a:pt x="2945" y="1196"/>
                </a:lnTo>
                <a:lnTo>
                  <a:pt x="2953" y="1184"/>
                </a:lnTo>
                <a:lnTo>
                  <a:pt x="2957" y="1169"/>
                </a:lnTo>
                <a:lnTo>
                  <a:pt x="2957" y="1169"/>
                </a:lnTo>
                <a:lnTo>
                  <a:pt x="2953" y="1150"/>
                </a:lnTo>
                <a:lnTo>
                  <a:pt x="2945" y="1127"/>
                </a:lnTo>
                <a:lnTo>
                  <a:pt x="2930" y="1096"/>
                </a:lnTo>
                <a:lnTo>
                  <a:pt x="2907" y="1062"/>
                </a:lnTo>
                <a:lnTo>
                  <a:pt x="2907" y="1062"/>
                </a:lnTo>
                <a:lnTo>
                  <a:pt x="2395" y="321"/>
                </a:lnTo>
                <a:lnTo>
                  <a:pt x="2395" y="321"/>
                </a:lnTo>
                <a:lnTo>
                  <a:pt x="2384" y="298"/>
                </a:lnTo>
                <a:lnTo>
                  <a:pt x="2380" y="275"/>
                </a:lnTo>
                <a:lnTo>
                  <a:pt x="2380" y="264"/>
                </a:lnTo>
                <a:lnTo>
                  <a:pt x="2384" y="256"/>
                </a:lnTo>
                <a:lnTo>
                  <a:pt x="2384" y="256"/>
                </a:lnTo>
                <a:lnTo>
                  <a:pt x="2388" y="248"/>
                </a:lnTo>
                <a:lnTo>
                  <a:pt x="2399" y="241"/>
                </a:lnTo>
                <a:lnTo>
                  <a:pt x="2411" y="237"/>
                </a:lnTo>
                <a:lnTo>
                  <a:pt x="2422" y="237"/>
                </a:lnTo>
                <a:lnTo>
                  <a:pt x="2422" y="237"/>
                </a:lnTo>
                <a:lnTo>
                  <a:pt x="2456" y="237"/>
                </a:lnTo>
                <a:lnTo>
                  <a:pt x="2487" y="244"/>
                </a:lnTo>
                <a:lnTo>
                  <a:pt x="2517" y="252"/>
                </a:lnTo>
                <a:lnTo>
                  <a:pt x="2548" y="267"/>
                </a:lnTo>
                <a:lnTo>
                  <a:pt x="2602" y="298"/>
                </a:lnTo>
                <a:lnTo>
                  <a:pt x="2655" y="332"/>
                </a:lnTo>
                <a:lnTo>
                  <a:pt x="2655" y="332"/>
                </a:lnTo>
                <a:lnTo>
                  <a:pt x="2697" y="359"/>
                </a:lnTo>
                <a:lnTo>
                  <a:pt x="2739" y="382"/>
                </a:lnTo>
                <a:lnTo>
                  <a:pt x="2739" y="382"/>
                </a:lnTo>
                <a:lnTo>
                  <a:pt x="2777" y="401"/>
                </a:lnTo>
                <a:lnTo>
                  <a:pt x="2815" y="416"/>
                </a:lnTo>
                <a:lnTo>
                  <a:pt x="2857" y="432"/>
                </a:lnTo>
                <a:lnTo>
                  <a:pt x="2903" y="443"/>
                </a:lnTo>
                <a:lnTo>
                  <a:pt x="2945" y="451"/>
                </a:lnTo>
                <a:lnTo>
                  <a:pt x="2987" y="455"/>
                </a:lnTo>
                <a:lnTo>
                  <a:pt x="3026" y="458"/>
                </a:lnTo>
                <a:lnTo>
                  <a:pt x="3064" y="455"/>
                </a:lnTo>
                <a:lnTo>
                  <a:pt x="3064" y="455"/>
                </a:lnTo>
                <a:lnTo>
                  <a:pt x="3102" y="451"/>
                </a:lnTo>
                <a:lnTo>
                  <a:pt x="3144" y="439"/>
                </a:lnTo>
                <a:lnTo>
                  <a:pt x="3182" y="424"/>
                </a:lnTo>
                <a:lnTo>
                  <a:pt x="3220" y="405"/>
                </a:lnTo>
                <a:lnTo>
                  <a:pt x="3255" y="382"/>
                </a:lnTo>
                <a:lnTo>
                  <a:pt x="3285" y="359"/>
                </a:lnTo>
                <a:lnTo>
                  <a:pt x="3308" y="332"/>
                </a:lnTo>
                <a:lnTo>
                  <a:pt x="3324" y="302"/>
                </a:lnTo>
                <a:lnTo>
                  <a:pt x="3324" y="302"/>
                </a:lnTo>
                <a:lnTo>
                  <a:pt x="3327" y="279"/>
                </a:lnTo>
                <a:lnTo>
                  <a:pt x="3327" y="260"/>
                </a:lnTo>
                <a:lnTo>
                  <a:pt x="3320" y="214"/>
                </a:lnTo>
                <a:lnTo>
                  <a:pt x="3320" y="214"/>
                </a:lnTo>
                <a:lnTo>
                  <a:pt x="3316" y="191"/>
                </a:lnTo>
                <a:lnTo>
                  <a:pt x="3316" y="172"/>
                </a:lnTo>
                <a:lnTo>
                  <a:pt x="3324" y="160"/>
                </a:lnTo>
                <a:lnTo>
                  <a:pt x="3327" y="153"/>
                </a:lnTo>
                <a:lnTo>
                  <a:pt x="3335" y="153"/>
                </a:lnTo>
                <a:lnTo>
                  <a:pt x="3335" y="153"/>
                </a:lnTo>
                <a:lnTo>
                  <a:pt x="3358" y="149"/>
                </a:lnTo>
                <a:lnTo>
                  <a:pt x="3381" y="153"/>
                </a:lnTo>
                <a:lnTo>
                  <a:pt x="3404" y="160"/>
                </a:lnTo>
                <a:lnTo>
                  <a:pt x="3423" y="172"/>
                </a:lnTo>
                <a:lnTo>
                  <a:pt x="3465" y="199"/>
                </a:lnTo>
                <a:lnTo>
                  <a:pt x="3495" y="225"/>
                </a:lnTo>
                <a:lnTo>
                  <a:pt x="3495" y="225"/>
                </a:lnTo>
                <a:lnTo>
                  <a:pt x="3618" y="336"/>
                </a:lnTo>
                <a:lnTo>
                  <a:pt x="3618" y="336"/>
                </a:lnTo>
                <a:lnTo>
                  <a:pt x="3587" y="329"/>
                </a:lnTo>
                <a:lnTo>
                  <a:pt x="3587" y="329"/>
                </a:lnTo>
                <a:lnTo>
                  <a:pt x="3564" y="321"/>
                </a:lnTo>
                <a:lnTo>
                  <a:pt x="3537" y="313"/>
                </a:lnTo>
                <a:lnTo>
                  <a:pt x="3526" y="313"/>
                </a:lnTo>
                <a:lnTo>
                  <a:pt x="3518" y="313"/>
                </a:lnTo>
                <a:lnTo>
                  <a:pt x="3507" y="317"/>
                </a:lnTo>
                <a:lnTo>
                  <a:pt x="3499" y="325"/>
                </a:lnTo>
                <a:lnTo>
                  <a:pt x="3499" y="325"/>
                </a:lnTo>
                <a:lnTo>
                  <a:pt x="3499" y="336"/>
                </a:lnTo>
                <a:lnTo>
                  <a:pt x="3499" y="348"/>
                </a:lnTo>
                <a:lnTo>
                  <a:pt x="3511" y="359"/>
                </a:lnTo>
                <a:lnTo>
                  <a:pt x="3522" y="374"/>
                </a:lnTo>
                <a:lnTo>
                  <a:pt x="3560" y="401"/>
                </a:lnTo>
                <a:lnTo>
                  <a:pt x="3606" y="435"/>
                </a:lnTo>
                <a:lnTo>
                  <a:pt x="3606" y="435"/>
                </a:lnTo>
                <a:lnTo>
                  <a:pt x="3664" y="474"/>
                </a:lnTo>
                <a:lnTo>
                  <a:pt x="3686" y="489"/>
                </a:lnTo>
                <a:lnTo>
                  <a:pt x="3690" y="497"/>
                </a:lnTo>
                <a:lnTo>
                  <a:pt x="3690" y="504"/>
                </a:lnTo>
                <a:lnTo>
                  <a:pt x="3690" y="504"/>
                </a:lnTo>
                <a:lnTo>
                  <a:pt x="3686" y="504"/>
                </a:lnTo>
                <a:lnTo>
                  <a:pt x="3675" y="504"/>
                </a:lnTo>
                <a:lnTo>
                  <a:pt x="3637" y="493"/>
                </a:lnTo>
                <a:lnTo>
                  <a:pt x="3591" y="474"/>
                </a:lnTo>
                <a:lnTo>
                  <a:pt x="3537" y="447"/>
                </a:lnTo>
                <a:lnTo>
                  <a:pt x="3537" y="447"/>
                </a:lnTo>
                <a:lnTo>
                  <a:pt x="3507" y="435"/>
                </a:lnTo>
                <a:lnTo>
                  <a:pt x="3480" y="428"/>
                </a:lnTo>
                <a:lnTo>
                  <a:pt x="3450" y="424"/>
                </a:lnTo>
                <a:lnTo>
                  <a:pt x="3419" y="424"/>
                </a:lnTo>
                <a:lnTo>
                  <a:pt x="3392" y="428"/>
                </a:lnTo>
                <a:lnTo>
                  <a:pt x="3366" y="432"/>
                </a:lnTo>
                <a:lnTo>
                  <a:pt x="3339" y="439"/>
                </a:lnTo>
                <a:lnTo>
                  <a:pt x="3320" y="451"/>
                </a:lnTo>
                <a:lnTo>
                  <a:pt x="3320" y="451"/>
                </a:lnTo>
                <a:lnTo>
                  <a:pt x="3285" y="466"/>
                </a:lnTo>
                <a:lnTo>
                  <a:pt x="3251" y="481"/>
                </a:lnTo>
                <a:lnTo>
                  <a:pt x="3220" y="493"/>
                </a:lnTo>
                <a:lnTo>
                  <a:pt x="3186" y="497"/>
                </a:lnTo>
                <a:lnTo>
                  <a:pt x="3152" y="500"/>
                </a:lnTo>
                <a:lnTo>
                  <a:pt x="3113" y="504"/>
                </a:lnTo>
                <a:lnTo>
                  <a:pt x="3075" y="500"/>
                </a:lnTo>
                <a:lnTo>
                  <a:pt x="3037" y="497"/>
                </a:lnTo>
                <a:lnTo>
                  <a:pt x="3037" y="497"/>
                </a:lnTo>
                <a:lnTo>
                  <a:pt x="2976" y="485"/>
                </a:lnTo>
                <a:lnTo>
                  <a:pt x="2922" y="474"/>
                </a:lnTo>
                <a:lnTo>
                  <a:pt x="2873" y="458"/>
                </a:lnTo>
                <a:lnTo>
                  <a:pt x="2835" y="443"/>
                </a:lnTo>
                <a:lnTo>
                  <a:pt x="2770" y="416"/>
                </a:lnTo>
                <a:lnTo>
                  <a:pt x="2735" y="401"/>
                </a:lnTo>
                <a:lnTo>
                  <a:pt x="2735" y="401"/>
                </a:lnTo>
                <a:lnTo>
                  <a:pt x="2670" y="363"/>
                </a:lnTo>
                <a:lnTo>
                  <a:pt x="2605" y="321"/>
                </a:lnTo>
                <a:lnTo>
                  <a:pt x="2605" y="321"/>
                </a:lnTo>
                <a:lnTo>
                  <a:pt x="2556" y="290"/>
                </a:lnTo>
                <a:lnTo>
                  <a:pt x="2556" y="290"/>
                </a:lnTo>
                <a:lnTo>
                  <a:pt x="2517" y="267"/>
                </a:lnTo>
                <a:lnTo>
                  <a:pt x="2487" y="260"/>
                </a:lnTo>
                <a:lnTo>
                  <a:pt x="2468" y="260"/>
                </a:lnTo>
                <a:lnTo>
                  <a:pt x="2456" y="264"/>
                </a:lnTo>
                <a:lnTo>
                  <a:pt x="2456" y="264"/>
                </a:lnTo>
                <a:lnTo>
                  <a:pt x="2453" y="267"/>
                </a:lnTo>
                <a:lnTo>
                  <a:pt x="2449" y="271"/>
                </a:lnTo>
                <a:lnTo>
                  <a:pt x="2449" y="271"/>
                </a:lnTo>
                <a:lnTo>
                  <a:pt x="2453" y="275"/>
                </a:lnTo>
                <a:lnTo>
                  <a:pt x="2460" y="283"/>
                </a:lnTo>
                <a:lnTo>
                  <a:pt x="2460" y="283"/>
                </a:lnTo>
                <a:lnTo>
                  <a:pt x="2495" y="298"/>
                </a:lnTo>
                <a:lnTo>
                  <a:pt x="2525" y="321"/>
                </a:lnTo>
                <a:lnTo>
                  <a:pt x="2559" y="348"/>
                </a:lnTo>
                <a:lnTo>
                  <a:pt x="2586" y="374"/>
                </a:lnTo>
                <a:lnTo>
                  <a:pt x="2632" y="416"/>
                </a:lnTo>
                <a:lnTo>
                  <a:pt x="2651" y="439"/>
                </a:lnTo>
                <a:lnTo>
                  <a:pt x="2651" y="439"/>
                </a:lnTo>
                <a:lnTo>
                  <a:pt x="2659" y="451"/>
                </a:lnTo>
                <a:lnTo>
                  <a:pt x="2659" y="451"/>
                </a:lnTo>
                <a:lnTo>
                  <a:pt x="2678" y="474"/>
                </a:lnTo>
                <a:lnTo>
                  <a:pt x="2678" y="474"/>
                </a:lnTo>
                <a:lnTo>
                  <a:pt x="2701" y="489"/>
                </a:lnTo>
                <a:lnTo>
                  <a:pt x="2708" y="497"/>
                </a:lnTo>
                <a:lnTo>
                  <a:pt x="2720" y="497"/>
                </a:lnTo>
                <a:lnTo>
                  <a:pt x="2720" y="497"/>
                </a:lnTo>
                <a:lnTo>
                  <a:pt x="2731" y="493"/>
                </a:lnTo>
                <a:lnTo>
                  <a:pt x="2739" y="489"/>
                </a:lnTo>
                <a:lnTo>
                  <a:pt x="2750" y="474"/>
                </a:lnTo>
                <a:lnTo>
                  <a:pt x="2750" y="474"/>
                </a:lnTo>
                <a:lnTo>
                  <a:pt x="2758" y="462"/>
                </a:lnTo>
                <a:lnTo>
                  <a:pt x="2758" y="462"/>
                </a:lnTo>
                <a:lnTo>
                  <a:pt x="2762" y="470"/>
                </a:lnTo>
                <a:lnTo>
                  <a:pt x="2762" y="470"/>
                </a:lnTo>
                <a:lnTo>
                  <a:pt x="2770" y="485"/>
                </a:lnTo>
                <a:lnTo>
                  <a:pt x="2770" y="497"/>
                </a:lnTo>
                <a:lnTo>
                  <a:pt x="2770" y="508"/>
                </a:lnTo>
                <a:lnTo>
                  <a:pt x="2766" y="519"/>
                </a:lnTo>
                <a:lnTo>
                  <a:pt x="2754" y="546"/>
                </a:lnTo>
                <a:lnTo>
                  <a:pt x="2735" y="577"/>
                </a:lnTo>
                <a:lnTo>
                  <a:pt x="2735" y="577"/>
                </a:lnTo>
                <a:lnTo>
                  <a:pt x="2724" y="596"/>
                </a:lnTo>
                <a:lnTo>
                  <a:pt x="2720" y="611"/>
                </a:lnTo>
                <a:lnTo>
                  <a:pt x="2716" y="626"/>
                </a:lnTo>
                <a:lnTo>
                  <a:pt x="2720" y="642"/>
                </a:lnTo>
                <a:lnTo>
                  <a:pt x="2720" y="642"/>
                </a:lnTo>
                <a:lnTo>
                  <a:pt x="2728" y="649"/>
                </a:lnTo>
                <a:lnTo>
                  <a:pt x="2735" y="661"/>
                </a:lnTo>
                <a:lnTo>
                  <a:pt x="2743" y="665"/>
                </a:lnTo>
                <a:lnTo>
                  <a:pt x="2754" y="668"/>
                </a:lnTo>
                <a:lnTo>
                  <a:pt x="2754" y="668"/>
                </a:lnTo>
                <a:lnTo>
                  <a:pt x="2766" y="668"/>
                </a:lnTo>
                <a:lnTo>
                  <a:pt x="2777" y="668"/>
                </a:lnTo>
                <a:lnTo>
                  <a:pt x="2789" y="665"/>
                </a:lnTo>
                <a:lnTo>
                  <a:pt x="2796" y="657"/>
                </a:lnTo>
                <a:lnTo>
                  <a:pt x="2796" y="657"/>
                </a:lnTo>
                <a:lnTo>
                  <a:pt x="2808" y="638"/>
                </a:lnTo>
                <a:lnTo>
                  <a:pt x="2815" y="607"/>
                </a:lnTo>
                <a:lnTo>
                  <a:pt x="2815" y="607"/>
                </a:lnTo>
                <a:lnTo>
                  <a:pt x="2819" y="584"/>
                </a:lnTo>
                <a:lnTo>
                  <a:pt x="2819" y="565"/>
                </a:lnTo>
                <a:lnTo>
                  <a:pt x="2812" y="523"/>
                </a:lnTo>
                <a:lnTo>
                  <a:pt x="2812" y="523"/>
                </a:lnTo>
                <a:lnTo>
                  <a:pt x="2808" y="500"/>
                </a:lnTo>
                <a:lnTo>
                  <a:pt x="2808" y="485"/>
                </a:lnTo>
                <a:lnTo>
                  <a:pt x="2808" y="485"/>
                </a:lnTo>
                <a:lnTo>
                  <a:pt x="2812" y="481"/>
                </a:lnTo>
                <a:lnTo>
                  <a:pt x="2819" y="481"/>
                </a:lnTo>
                <a:lnTo>
                  <a:pt x="2819" y="481"/>
                </a:lnTo>
                <a:lnTo>
                  <a:pt x="2827" y="489"/>
                </a:lnTo>
                <a:lnTo>
                  <a:pt x="2838" y="504"/>
                </a:lnTo>
                <a:lnTo>
                  <a:pt x="2838" y="504"/>
                </a:lnTo>
                <a:lnTo>
                  <a:pt x="2846" y="527"/>
                </a:lnTo>
                <a:lnTo>
                  <a:pt x="2846" y="562"/>
                </a:lnTo>
                <a:lnTo>
                  <a:pt x="2842" y="604"/>
                </a:lnTo>
                <a:lnTo>
                  <a:pt x="2835" y="649"/>
                </a:lnTo>
                <a:lnTo>
                  <a:pt x="2835" y="649"/>
                </a:lnTo>
                <a:lnTo>
                  <a:pt x="2831" y="680"/>
                </a:lnTo>
                <a:lnTo>
                  <a:pt x="2831" y="703"/>
                </a:lnTo>
                <a:lnTo>
                  <a:pt x="2835" y="718"/>
                </a:lnTo>
                <a:lnTo>
                  <a:pt x="2842" y="733"/>
                </a:lnTo>
                <a:lnTo>
                  <a:pt x="2842" y="733"/>
                </a:lnTo>
                <a:lnTo>
                  <a:pt x="2850" y="741"/>
                </a:lnTo>
                <a:lnTo>
                  <a:pt x="2861" y="749"/>
                </a:lnTo>
                <a:lnTo>
                  <a:pt x="2873" y="753"/>
                </a:lnTo>
                <a:lnTo>
                  <a:pt x="2884" y="756"/>
                </a:lnTo>
                <a:lnTo>
                  <a:pt x="2884" y="756"/>
                </a:lnTo>
                <a:lnTo>
                  <a:pt x="2903" y="756"/>
                </a:lnTo>
                <a:lnTo>
                  <a:pt x="2915" y="745"/>
                </a:lnTo>
                <a:lnTo>
                  <a:pt x="2915" y="745"/>
                </a:lnTo>
                <a:lnTo>
                  <a:pt x="2926" y="733"/>
                </a:lnTo>
                <a:lnTo>
                  <a:pt x="2934" y="714"/>
                </a:lnTo>
                <a:lnTo>
                  <a:pt x="2938" y="695"/>
                </a:lnTo>
                <a:lnTo>
                  <a:pt x="2938" y="668"/>
                </a:lnTo>
                <a:lnTo>
                  <a:pt x="2938" y="668"/>
                </a:lnTo>
                <a:lnTo>
                  <a:pt x="2934" y="630"/>
                </a:lnTo>
                <a:lnTo>
                  <a:pt x="2926" y="604"/>
                </a:lnTo>
                <a:lnTo>
                  <a:pt x="2915" y="577"/>
                </a:lnTo>
                <a:lnTo>
                  <a:pt x="2903" y="558"/>
                </a:lnTo>
                <a:lnTo>
                  <a:pt x="2899" y="554"/>
                </a:lnTo>
                <a:lnTo>
                  <a:pt x="2899" y="554"/>
                </a:lnTo>
                <a:lnTo>
                  <a:pt x="2896" y="542"/>
                </a:lnTo>
                <a:lnTo>
                  <a:pt x="2896" y="539"/>
                </a:lnTo>
                <a:lnTo>
                  <a:pt x="2896" y="539"/>
                </a:lnTo>
                <a:lnTo>
                  <a:pt x="2903" y="535"/>
                </a:lnTo>
                <a:lnTo>
                  <a:pt x="2903" y="535"/>
                </a:lnTo>
                <a:lnTo>
                  <a:pt x="2915" y="539"/>
                </a:lnTo>
                <a:lnTo>
                  <a:pt x="2930" y="546"/>
                </a:lnTo>
                <a:lnTo>
                  <a:pt x="2942" y="554"/>
                </a:lnTo>
                <a:lnTo>
                  <a:pt x="2949" y="569"/>
                </a:lnTo>
                <a:lnTo>
                  <a:pt x="2949" y="569"/>
                </a:lnTo>
                <a:lnTo>
                  <a:pt x="2957" y="588"/>
                </a:lnTo>
                <a:lnTo>
                  <a:pt x="2961" y="619"/>
                </a:lnTo>
                <a:lnTo>
                  <a:pt x="2964" y="665"/>
                </a:lnTo>
                <a:lnTo>
                  <a:pt x="2964" y="726"/>
                </a:lnTo>
                <a:lnTo>
                  <a:pt x="2964" y="726"/>
                </a:lnTo>
                <a:lnTo>
                  <a:pt x="2964" y="745"/>
                </a:lnTo>
                <a:lnTo>
                  <a:pt x="2968" y="764"/>
                </a:lnTo>
                <a:lnTo>
                  <a:pt x="2976" y="779"/>
                </a:lnTo>
                <a:lnTo>
                  <a:pt x="2984" y="795"/>
                </a:lnTo>
                <a:lnTo>
                  <a:pt x="2995" y="806"/>
                </a:lnTo>
                <a:lnTo>
                  <a:pt x="3010" y="814"/>
                </a:lnTo>
                <a:lnTo>
                  <a:pt x="3022" y="821"/>
                </a:lnTo>
                <a:lnTo>
                  <a:pt x="3037" y="825"/>
                </a:lnTo>
                <a:lnTo>
                  <a:pt x="3037" y="825"/>
                </a:lnTo>
                <a:lnTo>
                  <a:pt x="3048" y="825"/>
                </a:lnTo>
                <a:lnTo>
                  <a:pt x="3060" y="821"/>
                </a:lnTo>
                <a:lnTo>
                  <a:pt x="3068" y="817"/>
                </a:lnTo>
                <a:lnTo>
                  <a:pt x="3075" y="810"/>
                </a:lnTo>
                <a:lnTo>
                  <a:pt x="3075" y="810"/>
                </a:lnTo>
                <a:lnTo>
                  <a:pt x="3083" y="798"/>
                </a:lnTo>
                <a:lnTo>
                  <a:pt x="3090" y="783"/>
                </a:lnTo>
                <a:lnTo>
                  <a:pt x="3094" y="760"/>
                </a:lnTo>
                <a:lnTo>
                  <a:pt x="3090" y="733"/>
                </a:lnTo>
                <a:lnTo>
                  <a:pt x="3090" y="733"/>
                </a:lnTo>
                <a:lnTo>
                  <a:pt x="3079" y="695"/>
                </a:lnTo>
                <a:lnTo>
                  <a:pt x="3064" y="661"/>
                </a:lnTo>
                <a:lnTo>
                  <a:pt x="3045" y="634"/>
                </a:lnTo>
                <a:lnTo>
                  <a:pt x="3026" y="611"/>
                </a:lnTo>
                <a:lnTo>
                  <a:pt x="3026" y="611"/>
                </a:lnTo>
                <a:lnTo>
                  <a:pt x="3014" y="596"/>
                </a:lnTo>
                <a:lnTo>
                  <a:pt x="3006" y="584"/>
                </a:lnTo>
                <a:lnTo>
                  <a:pt x="3006" y="584"/>
                </a:lnTo>
                <a:lnTo>
                  <a:pt x="3003" y="581"/>
                </a:lnTo>
                <a:lnTo>
                  <a:pt x="3003" y="581"/>
                </a:lnTo>
                <a:lnTo>
                  <a:pt x="3014" y="581"/>
                </a:lnTo>
                <a:lnTo>
                  <a:pt x="3029" y="588"/>
                </a:lnTo>
                <a:lnTo>
                  <a:pt x="3045" y="596"/>
                </a:lnTo>
                <a:lnTo>
                  <a:pt x="3060" y="611"/>
                </a:lnTo>
                <a:lnTo>
                  <a:pt x="3060" y="611"/>
                </a:lnTo>
                <a:lnTo>
                  <a:pt x="3090" y="642"/>
                </a:lnTo>
                <a:lnTo>
                  <a:pt x="3110" y="672"/>
                </a:lnTo>
                <a:lnTo>
                  <a:pt x="3125" y="703"/>
                </a:lnTo>
                <a:lnTo>
                  <a:pt x="3136" y="730"/>
                </a:lnTo>
                <a:lnTo>
                  <a:pt x="3136" y="730"/>
                </a:lnTo>
                <a:lnTo>
                  <a:pt x="3163" y="779"/>
                </a:lnTo>
                <a:lnTo>
                  <a:pt x="3178" y="810"/>
                </a:lnTo>
                <a:lnTo>
                  <a:pt x="3197" y="840"/>
                </a:lnTo>
                <a:lnTo>
                  <a:pt x="3197" y="840"/>
                </a:lnTo>
                <a:lnTo>
                  <a:pt x="3217" y="863"/>
                </a:lnTo>
                <a:lnTo>
                  <a:pt x="3239" y="886"/>
                </a:lnTo>
                <a:lnTo>
                  <a:pt x="3266" y="905"/>
                </a:lnTo>
                <a:lnTo>
                  <a:pt x="3297" y="921"/>
                </a:lnTo>
                <a:lnTo>
                  <a:pt x="3327" y="936"/>
                </a:lnTo>
                <a:lnTo>
                  <a:pt x="3362" y="951"/>
                </a:lnTo>
                <a:lnTo>
                  <a:pt x="3400" y="963"/>
                </a:lnTo>
                <a:lnTo>
                  <a:pt x="3442" y="970"/>
                </a:lnTo>
                <a:lnTo>
                  <a:pt x="3442" y="970"/>
                </a:lnTo>
                <a:lnTo>
                  <a:pt x="3469" y="974"/>
                </a:lnTo>
                <a:lnTo>
                  <a:pt x="3495" y="978"/>
                </a:lnTo>
                <a:lnTo>
                  <a:pt x="3518" y="978"/>
                </a:lnTo>
                <a:lnTo>
                  <a:pt x="3526" y="974"/>
                </a:lnTo>
                <a:lnTo>
                  <a:pt x="3534" y="970"/>
                </a:lnTo>
                <a:lnTo>
                  <a:pt x="3534" y="970"/>
                </a:lnTo>
                <a:lnTo>
                  <a:pt x="3534" y="966"/>
                </a:lnTo>
                <a:lnTo>
                  <a:pt x="3530" y="955"/>
                </a:lnTo>
                <a:lnTo>
                  <a:pt x="3530" y="955"/>
                </a:lnTo>
                <a:lnTo>
                  <a:pt x="3522" y="951"/>
                </a:lnTo>
                <a:lnTo>
                  <a:pt x="3515" y="947"/>
                </a:lnTo>
                <a:lnTo>
                  <a:pt x="3492" y="940"/>
                </a:lnTo>
                <a:lnTo>
                  <a:pt x="3492" y="940"/>
                </a:lnTo>
                <a:lnTo>
                  <a:pt x="3465" y="932"/>
                </a:lnTo>
                <a:lnTo>
                  <a:pt x="3427" y="917"/>
                </a:lnTo>
                <a:lnTo>
                  <a:pt x="3427" y="917"/>
                </a:lnTo>
                <a:lnTo>
                  <a:pt x="3408" y="905"/>
                </a:lnTo>
                <a:lnTo>
                  <a:pt x="3385" y="890"/>
                </a:lnTo>
                <a:lnTo>
                  <a:pt x="3343" y="844"/>
                </a:lnTo>
                <a:lnTo>
                  <a:pt x="3297" y="783"/>
                </a:lnTo>
                <a:lnTo>
                  <a:pt x="3255" y="726"/>
                </a:lnTo>
                <a:lnTo>
                  <a:pt x="3255" y="726"/>
                </a:lnTo>
                <a:lnTo>
                  <a:pt x="3239" y="699"/>
                </a:lnTo>
                <a:lnTo>
                  <a:pt x="3217" y="672"/>
                </a:lnTo>
                <a:lnTo>
                  <a:pt x="3163" y="623"/>
                </a:lnTo>
                <a:lnTo>
                  <a:pt x="3163" y="623"/>
                </a:lnTo>
                <a:lnTo>
                  <a:pt x="3220" y="668"/>
                </a:lnTo>
                <a:lnTo>
                  <a:pt x="3278" y="726"/>
                </a:lnTo>
                <a:lnTo>
                  <a:pt x="3278" y="726"/>
                </a:lnTo>
                <a:lnTo>
                  <a:pt x="3404" y="833"/>
                </a:lnTo>
                <a:lnTo>
                  <a:pt x="3404" y="833"/>
                </a:lnTo>
                <a:lnTo>
                  <a:pt x="3446" y="867"/>
                </a:lnTo>
                <a:lnTo>
                  <a:pt x="3495" y="898"/>
                </a:lnTo>
                <a:lnTo>
                  <a:pt x="3541" y="921"/>
                </a:lnTo>
                <a:lnTo>
                  <a:pt x="3591" y="940"/>
                </a:lnTo>
                <a:lnTo>
                  <a:pt x="3633" y="955"/>
                </a:lnTo>
                <a:lnTo>
                  <a:pt x="3675" y="966"/>
                </a:lnTo>
                <a:lnTo>
                  <a:pt x="3713" y="974"/>
                </a:lnTo>
                <a:lnTo>
                  <a:pt x="3744" y="978"/>
                </a:lnTo>
                <a:lnTo>
                  <a:pt x="3744" y="978"/>
                </a:lnTo>
                <a:lnTo>
                  <a:pt x="3793" y="978"/>
                </a:lnTo>
                <a:lnTo>
                  <a:pt x="3820" y="974"/>
                </a:lnTo>
                <a:lnTo>
                  <a:pt x="3851" y="970"/>
                </a:lnTo>
                <a:lnTo>
                  <a:pt x="3877" y="959"/>
                </a:lnTo>
                <a:lnTo>
                  <a:pt x="3900" y="951"/>
                </a:lnTo>
                <a:lnTo>
                  <a:pt x="3916" y="936"/>
                </a:lnTo>
                <a:lnTo>
                  <a:pt x="3923" y="928"/>
                </a:lnTo>
                <a:lnTo>
                  <a:pt x="3923" y="917"/>
                </a:lnTo>
                <a:lnTo>
                  <a:pt x="3923" y="917"/>
                </a:lnTo>
                <a:lnTo>
                  <a:pt x="3923" y="909"/>
                </a:lnTo>
                <a:lnTo>
                  <a:pt x="3923" y="898"/>
                </a:lnTo>
                <a:lnTo>
                  <a:pt x="3919" y="890"/>
                </a:lnTo>
                <a:lnTo>
                  <a:pt x="3912" y="886"/>
                </a:lnTo>
                <a:lnTo>
                  <a:pt x="3912" y="886"/>
                </a:lnTo>
                <a:lnTo>
                  <a:pt x="3897" y="882"/>
                </a:lnTo>
                <a:lnTo>
                  <a:pt x="3881" y="882"/>
                </a:lnTo>
                <a:lnTo>
                  <a:pt x="3866" y="890"/>
                </a:lnTo>
                <a:lnTo>
                  <a:pt x="3847" y="901"/>
                </a:lnTo>
                <a:lnTo>
                  <a:pt x="3847" y="901"/>
                </a:lnTo>
                <a:lnTo>
                  <a:pt x="3835" y="909"/>
                </a:lnTo>
                <a:lnTo>
                  <a:pt x="3816" y="913"/>
                </a:lnTo>
                <a:lnTo>
                  <a:pt x="3797" y="913"/>
                </a:lnTo>
                <a:lnTo>
                  <a:pt x="3774" y="913"/>
                </a:lnTo>
                <a:lnTo>
                  <a:pt x="3751" y="913"/>
                </a:lnTo>
                <a:lnTo>
                  <a:pt x="3728" y="905"/>
                </a:lnTo>
                <a:lnTo>
                  <a:pt x="3709" y="898"/>
                </a:lnTo>
                <a:lnTo>
                  <a:pt x="3690" y="890"/>
                </a:lnTo>
                <a:lnTo>
                  <a:pt x="3690" y="890"/>
                </a:lnTo>
                <a:lnTo>
                  <a:pt x="3667" y="871"/>
                </a:lnTo>
                <a:lnTo>
                  <a:pt x="3641" y="848"/>
                </a:lnTo>
                <a:lnTo>
                  <a:pt x="3583" y="795"/>
                </a:lnTo>
                <a:lnTo>
                  <a:pt x="3583" y="795"/>
                </a:lnTo>
                <a:lnTo>
                  <a:pt x="3530" y="741"/>
                </a:lnTo>
                <a:lnTo>
                  <a:pt x="3473" y="688"/>
                </a:lnTo>
                <a:lnTo>
                  <a:pt x="3438" y="661"/>
                </a:lnTo>
                <a:lnTo>
                  <a:pt x="3408" y="638"/>
                </a:lnTo>
                <a:lnTo>
                  <a:pt x="3373" y="615"/>
                </a:lnTo>
                <a:lnTo>
                  <a:pt x="3335" y="596"/>
                </a:lnTo>
                <a:lnTo>
                  <a:pt x="3335" y="596"/>
                </a:lnTo>
                <a:lnTo>
                  <a:pt x="3262" y="569"/>
                </a:lnTo>
                <a:lnTo>
                  <a:pt x="3205" y="554"/>
                </a:lnTo>
                <a:lnTo>
                  <a:pt x="3205" y="554"/>
                </a:lnTo>
                <a:lnTo>
                  <a:pt x="3247" y="554"/>
                </a:lnTo>
                <a:lnTo>
                  <a:pt x="3293" y="558"/>
                </a:lnTo>
                <a:lnTo>
                  <a:pt x="3339" y="569"/>
                </a:lnTo>
                <a:lnTo>
                  <a:pt x="3362" y="577"/>
                </a:lnTo>
                <a:lnTo>
                  <a:pt x="3385" y="588"/>
                </a:lnTo>
                <a:lnTo>
                  <a:pt x="3385" y="588"/>
                </a:lnTo>
                <a:lnTo>
                  <a:pt x="3423" y="611"/>
                </a:lnTo>
                <a:lnTo>
                  <a:pt x="3457" y="638"/>
                </a:lnTo>
                <a:lnTo>
                  <a:pt x="3515" y="684"/>
                </a:lnTo>
                <a:lnTo>
                  <a:pt x="3515" y="684"/>
                </a:lnTo>
                <a:lnTo>
                  <a:pt x="3564" y="726"/>
                </a:lnTo>
                <a:lnTo>
                  <a:pt x="3621" y="768"/>
                </a:lnTo>
                <a:lnTo>
                  <a:pt x="3621" y="768"/>
                </a:lnTo>
                <a:lnTo>
                  <a:pt x="3671" y="798"/>
                </a:lnTo>
                <a:lnTo>
                  <a:pt x="3725" y="817"/>
                </a:lnTo>
                <a:lnTo>
                  <a:pt x="3774" y="833"/>
                </a:lnTo>
                <a:lnTo>
                  <a:pt x="3828" y="844"/>
                </a:lnTo>
                <a:lnTo>
                  <a:pt x="3877" y="848"/>
                </a:lnTo>
                <a:lnTo>
                  <a:pt x="3923" y="848"/>
                </a:lnTo>
                <a:lnTo>
                  <a:pt x="4000" y="844"/>
                </a:lnTo>
                <a:lnTo>
                  <a:pt x="4000" y="844"/>
                </a:lnTo>
                <a:lnTo>
                  <a:pt x="4053" y="833"/>
                </a:lnTo>
                <a:lnTo>
                  <a:pt x="4114" y="817"/>
                </a:lnTo>
                <a:lnTo>
                  <a:pt x="4141" y="806"/>
                </a:lnTo>
                <a:lnTo>
                  <a:pt x="4168" y="791"/>
                </a:lnTo>
                <a:lnTo>
                  <a:pt x="4187" y="775"/>
                </a:lnTo>
                <a:lnTo>
                  <a:pt x="4198" y="760"/>
                </a:lnTo>
                <a:lnTo>
                  <a:pt x="4198" y="760"/>
                </a:lnTo>
                <a:lnTo>
                  <a:pt x="4202" y="745"/>
                </a:lnTo>
                <a:lnTo>
                  <a:pt x="4195" y="730"/>
                </a:lnTo>
                <a:lnTo>
                  <a:pt x="4195" y="730"/>
                </a:lnTo>
                <a:lnTo>
                  <a:pt x="4183" y="710"/>
                </a:lnTo>
                <a:lnTo>
                  <a:pt x="4168" y="707"/>
                </a:lnTo>
                <a:lnTo>
                  <a:pt x="4168" y="707"/>
                </a:lnTo>
                <a:lnTo>
                  <a:pt x="4156" y="707"/>
                </a:lnTo>
                <a:lnTo>
                  <a:pt x="4141" y="710"/>
                </a:lnTo>
                <a:lnTo>
                  <a:pt x="4114" y="733"/>
                </a:lnTo>
                <a:lnTo>
                  <a:pt x="4114" y="733"/>
                </a:lnTo>
                <a:lnTo>
                  <a:pt x="4091" y="753"/>
                </a:lnTo>
                <a:lnTo>
                  <a:pt x="4061" y="768"/>
                </a:lnTo>
                <a:lnTo>
                  <a:pt x="4042" y="775"/>
                </a:lnTo>
                <a:lnTo>
                  <a:pt x="4023" y="783"/>
                </a:lnTo>
                <a:lnTo>
                  <a:pt x="4004" y="787"/>
                </a:lnTo>
                <a:lnTo>
                  <a:pt x="3981" y="787"/>
                </a:lnTo>
                <a:lnTo>
                  <a:pt x="3981" y="787"/>
                </a:lnTo>
                <a:lnTo>
                  <a:pt x="3939" y="783"/>
                </a:lnTo>
                <a:lnTo>
                  <a:pt x="3900" y="775"/>
                </a:lnTo>
                <a:lnTo>
                  <a:pt x="3862" y="764"/>
                </a:lnTo>
                <a:lnTo>
                  <a:pt x="3832" y="749"/>
                </a:lnTo>
                <a:lnTo>
                  <a:pt x="3801" y="730"/>
                </a:lnTo>
                <a:lnTo>
                  <a:pt x="3770" y="710"/>
                </a:lnTo>
                <a:lnTo>
                  <a:pt x="3709" y="665"/>
                </a:lnTo>
                <a:lnTo>
                  <a:pt x="3709" y="665"/>
                </a:lnTo>
                <a:lnTo>
                  <a:pt x="3629" y="604"/>
                </a:lnTo>
                <a:lnTo>
                  <a:pt x="3579" y="577"/>
                </a:lnTo>
                <a:lnTo>
                  <a:pt x="3530" y="546"/>
                </a:lnTo>
                <a:lnTo>
                  <a:pt x="3530" y="546"/>
                </a:lnTo>
                <a:lnTo>
                  <a:pt x="3484" y="527"/>
                </a:lnTo>
                <a:lnTo>
                  <a:pt x="3434" y="516"/>
                </a:lnTo>
                <a:lnTo>
                  <a:pt x="3385" y="508"/>
                </a:lnTo>
                <a:lnTo>
                  <a:pt x="3346" y="504"/>
                </a:lnTo>
                <a:lnTo>
                  <a:pt x="3346" y="504"/>
                </a:lnTo>
                <a:lnTo>
                  <a:pt x="3392" y="497"/>
                </a:lnTo>
                <a:lnTo>
                  <a:pt x="3438" y="497"/>
                </a:lnTo>
                <a:lnTo>
                  <a:pt x="3476" y="500"/>
                </a:lnTo>
                <a:lnTo>
                  <a:pt x="3511" y="504"/>
                </a:lnTo>
                <a:lnTo>
                  <a:pt x="3541" y="516"/>
                </a:lnTo>
                <a:lnTo>
                  <a:pt x="3572" y="527"/>
                </a:lnTo>
                <a:lnTo>
                  <a:pt x="3621" y="554"/>
                </a:lnTo>
                <a:lnTo>
                  <a:pt x="3621" y="554"/>
                </a:lnTo>
                <a:lnTo>
                  <a:pt x="3667" y="584"/>
                </a:lnTo>
                <a:lnTo>
                  <a:pt x="3702" y="604"/>
                </a:lnTo>
                <a:lnTo>
                  <a:pt x="3744" y="623"/>
                </a:lnTo>
                <a:lnTo>
                  <a:pt x="3790" y="638"/>
                </a:lnTo>
                <a:lnTo>
                  <a:pt x="3839" y="653"/>
                </a:lnTo>
                <a:lnTo>
                  <a:pt x="3893" y="665"/>
                </a:lnTo>
                <a:lnTo>
                  <a:pt x="3950" y="676"/>
                </a:lnTo>
                <a:lnTo>
                  <a:pt x="3950" y="676"/>
                </a:lnTo>
                <a:lnTo>
                  <a:pt x="4030" y="680"/>
                </a:lnTo>
                <a:lnTo>
                  <a:pt x="4065" y="676"/>
                </a:lnTo>
                <a:lnTo>
                  <a:pt x="4099" y="672"/>
                </a:lnTo>
                <a:lnTo>
                  <a:pt x="4130" y="668"/>
                </a:lnTo>
                <a:lnTo>
                  <a:pt x="4160" y="661"/>
                </a:lnTo>
                <a:lnTo>
                  <a:pt x="4187" y="649"/>
                </a:lnTo>
                <a:lnTo>
                  <a:pt x="4217" y="634"/>
                </a:lnTo>
                <a:lnTo>
                  <a:pt x="4217" y="634"/>
                </a:lnTo>
                <a:lnTo>
                  <a:pt x="4252" y="615"/>
                </a:lnTo>
                <a:lnTo>
                  <a:pt x="4279" y="596"/>
                </a:lnTo>
                <a:lnTo>
                  <a:pt x="4301" y="577"/>
                </a:lnTo>
                <a:lnTo>
                  <a:pt x="4321" y="558"/>
                </a:lnTo>
                <a:lnTo>
                  <a:pt x="4332" y="539"/>
                </a:lnTo>
                <a:lnTo>
                  <a:pt x="4340" y="519"/>
                </a:lnTo>
                <a:lnTo>
                  <a:pt x="4340" y="497"/>
                </a:lnTo>
                <a:lnTo>
                  <a:pt x="4332" y="477"/>
                </a:lnTo>
                <a:lnTo>
                  <a:pt x="4332" y="477"/>
                </a:lnTo>
                <a:lnTo>
                  <a:pt x="4324" y="470"/>
                </a:lnTo>
                <a:lnTo>
                  <a:pt x="4317" y="462"/>
                </a:lnTo>
                <a:lnTo>
                  <a:pt x="4305" y="458"/>
                </a:lnTo>
                <a:lnTo>
                  <a:pt x="4294" y="458"/>
                </a:lnTo>
                <a:lnTo>
                  <a:pt x="4294" y="458"/>
                </a:lnTo>
                <a:lnTo>
                  <a:pt x="4279" y="462"/>
                </a:lnTo>
                <a:lnTo>
                  <a:pt x="4263" y="470"/>
                </a:lnTo>
                <a:lnTo>
                  <a:pt x="4256" y="485"/>
                </a:lnTo>
                <a:lnTo>
                  <a:pt x="4248" y="500"/>
                </a:lnTo>
                <a:lnTo>
                  <a:pt x="4248" y="504"/>
                </a:lnTo>
                <a:lnTo>
                  <a:pt x="4248" y="504"/>
                </a:lnTo>
                <a:lnTo>
                  <a:pt x="4244" y="535"/>
                </a:lnTo>
                <a:lnTo>
                  <a:pt x="4240" y="550"/>
                </a:lnTo>
                <a:lnTo>
                  <a:pt x="4233" y="562"/>
                </a:lnTo>
                <a:lnTo>
                  <a:pt x="4221" y="577"/>
                </a:lnTo>
                <a:lnTo>
                  <a:pt x="4206" y="588"/>
                </a:lnTo>
                <a:lnTo>
                  <a:pt x="4187" y="596"/>
                </a:lnTo>
                <a:lnTo>
                  <a:pt x="4160" y="600"/>
                </a:lnTo>
                <a:lnTo>
                  <a:pt x="4160" y="600"/>
                </a:lnTo>
                <a:lnTo>
                  <a:pt x="4137" y="604"/>
                </a:lnTo>
                <a:lnTo>
                  <a:pt x="4114" y="600"/>
                </a:lnTo>
                <a:lnTo>
                  <a:pt x="4068" y="588"/>
                </a:lnTo>
                <a:lnTo>
                  <a:pt x="4015" y="573"/>
                </a:lnTo>
                <a:lnTo>
                  <a:pt x="3961" y="550"/>
                </a:lnTo>
                <a:lnTo>
                  <a:pt x="3870" y="508"/>
                </a:lnTo>
                <a:lnTo>
                  <a:pt x="3816" y="477"/>
                </a:lnTo>
                <a:lnTo>
                  <a:pt x="3816" y="477"/>
                </a:lnTo>
                <a:lnTo>
                  <a:pt x="3763" y="443"/>
                </a:lnTo>
                <a:lnTo>
                  <a:pt x="3721" y="413"/>
                </a:lnTo>
                <a:lnTo>
                  <a:pt x="3694" y="386"/>
                </a:lnTo>
                <a:lnTo>
                  <a:pt x="3679" y="371"/>
                </a:lnTo>
                <a:lnTo>
                  <a:pt x="3679" y="371"/>
                </a:lnTo>
                <a:lnTo>
                  <a:pt x="3698" y="378"/>
                </a:lnTo>
                <a:lnTo>
                  <a:pt x="3698" y="378"/>
                </a:lnTo>
                <a:lnTo>
                  <a:pt x="3755" y="409"/>
                </a:lnTo>
                <a:lnTo>
                  <a:pt x="3812" y="432"/>
                </a:lnTo>
                <a:lnTo>
                  <a:pt x="3870" y="447"/>
                </a:lnTo>
                <a:lnTo>
                  <a:pt x="3931" y="462"/>
                </a:lnTo>
                <a:lnTo>
                  <a:pt x="3931" y="462"/>
                </a:lnTo>
                <a:lnTo>
                  <a:pt x="3996" y="470"/>
                </a:lnTo>
                <a:lnTo>
                  <a:pt x="4034" y="470"/>
                </a:lnTo>
                <a:lnTo>
                  <a:pt x="4068" y="470"/>
                </a:lnTo>
                <a:lnTo>
                  <a:pt x="4107" y="466"/>
                </a:lnTo>
                <a:lnTo>
                  <a:pt x="4145" y="458"/>
                </a:lnTo>
                <a:lnTo>
                  <a:pt x="4187" y="443"/>
                </a:lnTo>
                <a:lnTo>
                  <a:pt x="4233" y="428"/>
                </a:lnTo>
                <a:lnTo>
                  <a:pt x="4233" y="428"/>
                </a:lnTo>
                <a:lnTo>
                  <a:pt x="4271" y="409"/>
                </a:lnTo>
                <a:lnTo>
                  <a:pt x="4305" y="390"/>
                </a:lnTo>
                <a:lnTo>
                  <a:pt x="4340" y="363"/>
                </a:lnTo>
                <a:lnTo>
                  <a:pt x="4370" y="336"/>
                </a:lnTo>
                <a:lnTo>
                  <a:pt x="4393" y="306"/>
                </a:lnTo>
                <a:lnTo>
                  <a:pt x="4416" y="275"/>
                </a:lnTo>
                <a:lnTo>
                  <a:pt x="4431" y="248"/>
                </a:lnTo>
                <a:lnTo>
                  <a:pt x="4435" y="222"/>
                </a:lnTo>
                <a:lnTo>
                  <a:pt x="4435" y="222"/>
                </a:lnTo>
                <a:lnTo>
                  <a:pt x="4435" y="206"/>
                </a:lnTo>
                <a:lnTo>
                  <a:pt x="4435" y="195"/>
                </a:lnTo>
                <a:lnTo>
                  <a:pt x="4428" y="183"/>
                </a:lnTo>
                <a:lnTo>
                  <a:pt x="4416" y="172"/>
                </a:lnTo>
                <a:lnTo>
                  <a:pt x="4416" y="172"/>
                </a:lnTo>
                <a:close/>
                <a:moveTo>
                  <a:pt x="1941" y="202"/>
                </a:moveTo>
                <a:lnTo>
                  <a:pt x="1941" y="202"/>
                </a:lnTo>
                <a:lnTo>
                  <a:pt x="1899" y="222"/>
                </a:lnTo>
                <a:lnTo>
                  <a:pt x="1857" y="241"/>
                </a:lnTo>
                <a:lnTo>
                  <a:pt x="1773" y="283"/>
                </a:lnTo>
                <a:lnTo>
                  <a:pt x="1696" y="332"/>
                </a:lnTo>
                <a:lnTo>
                  <a:pt x="1627" y="378"/>
                </a:lnTo>
                <a:lnTo>
                  <a:pt x="1627" y="378"/>
                </a:lnTo>
                <a:lnTo>
                  <a:pt x="1570" y="413"/>
                </a:lnTo>
                <a:lnTo>
                  <a:pt x="1528" y="439"/>
                </a:lnTo>
                <a:lnTo>
                  <a:pt x="1528" y="439"/>
                </a:lnTo>
                <a:lnTo>
                  <a:pt x="1494" y="455"/>
                </a:lnTo>
                <a:lnTo>
                  <a:pt x="1455" y="466"/>
                </a:lnTo>
                <a:lnTo>
                  <a:pt x="1413" y="477"/>
                </a:lnTo>
                <a:lnTo>
                  <a:pt x="1375" y="489"/>
                </a:lnTo>
                <a:lnTo>
                  <a:pt x="1333" y="493"/>
                </a:lnTo>
                <a:lnTo>
                  <a:pt x="1295" y="497"/>
                </a:lnTo>
                <a:lnTo>
                  <a:pt x="1261" y="497"/>
                </a:lnTo>
                <a:lnTo>
                  <a:pt x="1226" y="497"/>
                </a:lnTo>
                <a:lnTo>
                  <a:pt x="1226" y="497"/>
                </a:lnTo>
                <a:lnTo>
                  <a:pt x="1192" y="489"/>
                </a:lnTo>
                <a:lnTo>
                  <a:pt x="1158" y="474"/>
                </a:lnTo>
                <a:lnTo>
                  <a:pt x="1123" y="458"/>
                </a:lnTo>
                <a:lnTo>
                  <a:pt x="1089" y="439"/>
                </a:lnTo>
                <a:lnTo>
                  <a:pt x="1062" y="416"/>
                </a:lnTo>
                <a:lnTo>
                  <a:pt x="1035" y="393"/>
                </a:lnTo>
                <a:lnTo>
                  <a:pt x="1020" y="367"/>
                </a:lnTo>
                <a:lnTo>
                  <a:pt x="1009" y="340"/>
                </a:lnTo>
                <a:lnTo>
                  <a:pt x="1009" y="340"/>
                </a:lnTo>
                <a:lnTo>
                  <a:pt x="1009" y="321"/>
                </a:lnTo>
                <a:lnTo>
                  <a:pt x="1009" y="298"/>
                </a:lnTo>
                <a:lnTo>
                  <a:pt x="1020" y="260"/>
                </a:lnTo>
                <a:lnTo>
                  <a:pt x="1020" y="260"/>
                </a:lnTo>
                <a:lnTo>
                  <a:pt x="1024" y="237"/>
                </a:lnTo>
                <a:lnTo>
                  <a:pt x="1028" y="214"/>
                </a:lnTo>
                <a:lnTo>
                  <a:pt x="1024" y="206"/>
                </a:lnTo>
                <a:lnTo>
                  <a:pt x="1020" y="199"/>
                </a:lnTo>
                <a:lnTo>
                  <a:pt x="1016" y="191"/>
                </a:lnTo>
                <a:lnTo>
                  <a:pt x="1005" y="187"/>
                </a:lnTo>
                <a:lnTo>
                  <a:pt x="1005" y="187"/>
                </a:lnTo>
                <a:lnTo>
                  <a:pt x="986" y="183"/>
                </a:lnTo>
                <a:lnTo>
                  <a:pt x="963" y="183"/>
                </a:lnTo>
                <a:lnTo>
                  <a:pt x="940" y="191"/>
                </a:lnTo>
                <a:lnTo>
                  <a:pt x="921" y="199"/>
                </a:lnTo>
                <a:lnTo>
                  <a:pt x="879" y="225"/>
                </a:lnTo>
                <a:lnTo>
                  <a:pt x="844" y="252"/>
                </a:lnTo>
                <a:lnTo>
                  <a:pt x="844" y="252"/>
                </a:lnTo>
                <a:lnTo>
                  <a:pt x="714" y="363"/>
                </a:lnTo>
                <a:lnTo>
                  <a:pt x="714" y="363"/>
                </a:lnTo>
                <a:lnTo>
                  <a:pt x="711" y="367"/>
                </a:lnTo>
                <a:lnTo>
                  <a:pt x="711" y="367"/>
                </a:lnTo>
                <a:lnTo>
                  <a:pt x="718" y="374"/>
                </a:lnTo>
                <a:lnTo>
                  <a:pt x="718" y="374"/>
                </a:lnTo>
                <a:lnTo>
                  <a:pt x="722" y="374"/>
                </a:lnTo>
                <a:lnTo>
                  <a:pt x="730" y="374"/>
                </a:lnTo>
                <a:lnTo>
                  <a:pt x="756" y="367"/>
                </a:lnTo>
                <a:lnTo>
                  <a:pt x="756" y="367"/>
                </a:lnTo>
                <a:lnTo>
                  <a:pt x="775" y="359"/>
                </a:lnTo>
                <a:lnTo>
                  <a:pt x="798" y="355"/>
                </a:lnTo>
                <a:lnTo>
                  <a:pt x="814" y="355"/>
                </a:lnTo>
                <a:lnTo>
                  <a:pt x="821" y="359"/>
                </a:lnTo>
                <a:lnTo>
                  <a:pt x="825" y="363"/>
                </a:lnTo>
                <a:lnTo>
                  <a:pt x="825" y="363"/>
                </a:lnTo>
                <a:lnTo>
                  <a:pt x="825" y="371"/>
                </a:lnTo>
                <a:lnTo>
                  <a:pt x="818" y="378"/>
                </a:lnTo>
                <a:lnTo>
                  <a:pt x="791" y="401"/>
                </a:lnTo>
                <a:lnTo>
                  <a:pt x="756" y="428"/>
                </a:lnTo>
                <a:lnTo>
                  <a:pt x="718" y="451"/>
                </a:lnTo>
                <a:lnTo>
                  <a:pt x="718" y="451"/>
                </a:lnTo>
                <a:lnTo>
                  <a:pt x="676" y="477"/>
                </a:lnTo>
                <a:lnTo>
                  <a:pt x="649" y="497"/>
                </a:lnTo>
                <a:lnTo>
                  <a:pt x="630" y="516"/>
                </a:lnTo>
                <a:lnTo>
                  <a:pt x="627" y="523"/>
                </a:lnTo>
                <a:lnTo>
                  <a:pt x="627" y="527"/>
                </a:lnTo>
                <a:lnTo>
                  <a:pt x="627" y="527"/>
                </a:lnTo>
                <a:lnTo>
                  <a:pt x="630" y="535"/>
                </a:lnTo>
                <a:lnTo>
                  <a:pt x="630" y="535"/>
                </a:lnTo>
                <a:lnTo>
                  <a:pt x="646" y="539"/>
                </a:lnTo>
                <a:lnTo>
                  <a:pt x="665" y="535"/>
                </a:lnTo>
                <a:lnTo>
                  <a:pt x="718" y="516"/>
                </a:lnTo>
                <a:lnTo>
                  <a:pt x="791" y="485"/>
                </a:lnTo>
                <a:lnTo>
                  <a:pt x="791" y="485"/>
                </a:lnTo>
                <a:lnTo>
                  <a:pt x="818" y="477"/>
                </a:lnTo>
                <a:lnTo>
                  <a:pt x="844" y="470"/>
                </a:lnTo>
                <a:lnTo>
                  <a:pt x="867" y="470"/>
                </a:lnTo>
                <a:lnTo>
                  <a:pt x="894" y="470"/>
                </a:lnTo>
                <a:lnTo>
                  <a:pt x="921" y="474"/>
                </a:lnTo>
                <a:lnTo>
                  <a:pt x="944" y="481"/>
                </a:lnTo>
                <a:lnTo>
                  <a:pt x="963" y="489"/>
                </a:lnTo>
                <a:lnTo>
                  <a:pt x="982" y="500"/>
                </a:lnTo>
                <a:lnTo>
                  <a:pt x="982" y="500"/>
                </a:lnTo>
                <a:lnTo>
                  <a:pt x="1012" y="519"/>
                </a:lnTo>
                <a:lnTo>
                  <a:pt x="1043" y="535"/>
                </a:lnTo>
                <a:lnTo>
                  <a:pt x="1073" y="546"/>
                </a:lnTo>
                <a:lnTo>
                  <a:pt x="1104" y="554"/>
                </a:lnTo>
                <a:lnTo>
                  <a:pt x="1138" y="562"/>
                </a:lnTo>
                <a:lnTo>
                  <a:pt x="1173" y="562"/>
                </a:lnTo>
                <a:lnTo>
                  <a:pt x="1207" y="562"/>
                </a:lnTo>
                <a:lnTo>
                  <a:pt x="1249" y="558"/>
                </a:lnTo>
                <a:lnTo>
                  <a:pt x="1249" y="558"/>
                </a:lnTo>
                <a:lnTo>
                  <a:pt x="1306" y="550"/>
                </a:lnTo>
                <a:lnTo>
                  <a:pt x="1356" y="539"/>
                </a:lnTo>
                <a:lnTo>
                  <a:pt x="1402" y="527"/>
                </a:lnTo>
                <a:lnTo>
                  <a:pt x="1444" y="516"/>
                </a:lnTo>
                <a:lnTo>
                  <a:pt x="1505" y="489"/>
                </a:lnTo>
                <a:lnTo>
                  <a:pt x="1540" y="474"/>
                </a:lnTo>
                <a:lnTo>
                  <a:pt x="1540" y="474"/>
                </a:lnTo>
                <a:lnTo>
                  <a:pt x="1601" y="439"/>
                </a:lnTo>
                <a:lnTo>
                  <a:pt x="1666" y="397"/>
                </a:lnTo>
                <a:lnTo>
                  <a:pt x="1666" y="397"/>
                </a:lnTo>
                <a:lnTo>
                  <a:pt x="1711" y="367"/>
                </a:lnTo>
                <a:lnTo>
                  <a:pt x="1711" y="367"/>
                </a:lnTo>
                <a:lnTo>
                  <a:pt x="1750" y="340"/>
                </a:lnTo>
                <a:lnTo>
                  <a:pt x="1788" y="317"/>
                </a:lnTo>
                <a:lnTo>
                  <a:pt x="1822" y="298"/>
                </a:lnTo>
                <a:lnTo>
                  <a:pt x="1853" y="283"/>
                </a:lnTo>
                <a:lnTo>
                  <a:pt x="1853" y="283"/>
                </a:lnTo>
                <a:lnTo>
                  <a:pt x="1807" y="317"/>
                </a:lnTo>
                <a:lnTo>
                  <a:pt x="1761" y="351"/>
                </a:lnTo>
                <a:lnTo>
                  <a:pt x="1715" y="390"/>
                </a:lnTo>
                <a:lnTo>
                  <a:pt x="1677" y="428"/>
                </a:lnTo>
                <a:lnTo>
                  <a:pt x="1608" y="497"/>
                </a:lnTo>
                <a:lnTo>
                  <a:pt x="1578" y="531"/>
                </a:lnTo>
                <a:lnTo>
                  <a:pt x="1578" y="531"/>
                </a:lnTo>
                <a:lnTo>
                  <a:pt x="1559" y="546"/>
                </a:lnTo>
                <a:lnTo>
                  <a:pt x="1551" y="550"/>
                </a:lnTo>
                <a:lnTo>
                  <a:pt x="1543" y="550"/>
                </a:lnTo>
                <a:lnTo>
                  <a:pt x="1543" y="550"/>
                </a:lnTo>
                <a:lnTo>
                  <a:pt x="1540" y="550"/>
                </a:lnTo>
                <a:lnTo>
                  <a:pt x="1532" y="542"/>
                </a:lnTo>
                <a:lnTo>
                  <a:pt x="1524" y="531"/>
                </a:lnTo>
                <a:lnTo>
                  <a:pt x="1524" y="531"/>
                </a:lnTo>
                <a:lnTo>
                  <a:pt x="1517" y="519"/>
                </a:lnTo>
                <a:lnTo>
                  <a:pt x="1513" y="516"/>
                </a:lnTo>
                <a:lnTo>
                  <a:pt x="1505" y="516"/>
                </a:lnTo>
                <a:lnTo>
                  <a:pt x="1505" y="516"/>
                </a:lnTo>
                <a:lnTo>
                  <a:pt x="1501" y="519"/>
                </a:lnTo>
                <a:lnTo>
                  <a:pt x="1494" y="527"/>
                </a:lnTo>
                <a:lnTo>
                  <a:pt x="1494" y="527"/>
                </a:lnTo>
                <a:lnTo>
                  <a:pt x="1490" y="542"/>
                </a:lnTo>
                <a:lnTo>
                  <a:pt x="1486" y="558"/>
                </a:lnTo>
                <a:lnTo>
                  <a:pt x="1486" y="573"/>
                </a:lnTo>
                <a:lnTo>
                  <a:pt x="1486" y="588"/>
                </a:lnTo>
                <a:lnTo>
                  <a:pt x="1497" y="615"/>
                </a:lnTo>
                <a:lnTo>
                  <a:pt x="1517" y="649"/>
                </a:lnTo>
                <a:lnTo>
                  <a:pt x="1517" y="649"/>
                </a:lnTo>
                <a:lnTo>
                  <a:pt x="1524" y="668"/>
                </a:lnTo>
                <a:lnTo>
                  <a:pt x="1528" y="684"/>
                </a:lnTo>
                <a:lnTo>
                  <a:pt x="1528" y="695"/>
                </a:lnTo>
                <a:lnTo>
                  <a:pt x="1524" y="710"/>
                </a:lnTo>
                <a:lnTo>
                  <a:pt x="1524" y="710"/>
                </a:lnTo>
                <a:lnTo>
                  <a:pt x="1513" y="722"/>
                </a:lnTo>
                <a:lnTo>
                  <a:pt x="1497" y="726"/>
                </a:lnTo>
                <a:lnTo>
                  <a:pt x="1497" y="726"/>
                </a:lnTo>
                <a:lnTo>
                  <a:pt x="1486" y="726"/>
                </a:lnTo>
                <a:lnTo>
                  <a:pt x="1475" y="722"/>
                </a:lnTo>
                <a:lnTo>
                  <a:pt x="1475" y="722"/>
                </a:lnTo>
                <a:lnTo>
                  <a:pt x="1471" y="714"/>
                </a:lnTo>
                <a:lnTo>
                  <a:pt x="1463" y="703"/>
                </a:lnTo>
                <a:lnTo>
                  <a:pt x="1455" y="668"/>
                </a:lnTo>
                <a:lnTo>
                  <a:pt x="1455" y="668"/>
                </a:lnTo>
                <a:lnTo>
                  <a:pt x="1455" y="649"/>
                </a:lnTo>
                <a:lnTo>
                  <a:pt x="1459" y="626"/>
                </a:lnTo>
                <a:lnTo>
                  <a:pt x="1463" y="588"/>
                </a:lnTo>
                <a:lnTo>
                  <a:pt x="1463" y="588"/>
                </a:lnTo>
                <a:lnTo>
                  <a:pt x="1471" y="558"/>
                </a:lnTo>
                <a:lnTo>
                  <a:pt x="1471" y="550"/>
                </a:lnTo>
                <a:lnTo>
                  <a:pt x="1467" y="542"/>
                </a:lnTo>
                <a:lnTo>
                  <a:pt x="1467" y="542"/>
                </a:lnTo>
                <a:lnTo>
                  <a:pt x="1463" y="535"/>
                </a:lnTo>
                <a:lnTo>
                  <a:pt x="1452" y="531"/>
                </a:lnTo>
                <a:lnTo>
                  <a:pt x="1452" y="531"/>
                </a:lnTo>
                <a:lnTo>
                  <a:pt x="1444" y="535"/>
                </a:lnTo>
                <a:lnTo>
                  <a:pt x="1436" y="539"/>
                </a:lnTo>
                <a:lnTo>
                  <a:pt x="1421" y="562"/>
                </a:lnTo>
                <a:lnTo>
                  <a:pt x="1421" y="562"/>
                </a:lnTo>
                <a:lnTo>
                  <a:pt x="1413" y="588"/>
                </a:lnTo>
                <a:lnTo>
                  <a:pt x="1410" y="626"/>
                </a:lnTo>
                <a:lnTo>
                  <a:pt x="1410" y="672"/>
                </a:lnTo>
                <a:lnTo>
                  <a:pt x="1417" y="718"/>
                </a:lnTo>
                <a:lnTo>
                  <a:pt x="1417" y="718"/>
                </a:lnTo>
                <a:lnTo>
                  <a:pt x="1417" y="741"/>
                </a:lnTo>
                <a:lnTo>
                  <a:pt x="1417" y="764"/>
                </a:lnTo>
                <a:lnTo>
                  <a:pt x="1413" y="783"/>
                </a:lnTo>
                <a:lnTo>
                  <a:pt x="1402" y="798"/>
                </a:lnTo>
                <a:lnTo>
                  <a:pt x="1402" y="798"/>
                </a:lnTo>
                <a:lnTo>
                  <a:pt x="1387" y="810"/>
                </a:lnTo>
                <a:lnTo>
                  <a:pt x="1371" y="814"/>
                </a:lnTo>
                <a:lnTo>
                  <a:pt x="1371" y="814"/>
                </a:lnTo>
                <a:lnTo>
                  <a:pt x="1360" y="814"/>
                </a:lnTo>
                <a:lnTo>
                  <a:pt x="1352" y="806"/>
                </a:lnTo>
                <a:lnTo>
                  <a:pt x="1352" y="806"/>
                </a:lnTo>
                <a:lnTo>
                  <a:pt x="1345" y="795"/>
                </a:lnTo>
                <a:lnTo>
                  <a:pt x="1337" y="779"/>
                </a:lnTo>
                <a:lnTo>
                  <a:pt x="1337" y="756"/>
                </a:lnTo>
                <a:lnTo>
                  <a:pt x="1337" y="733"/>
                </a:lnTo>
                <a:lnTo>
                  <a:pt x="1337" y="733"/>
                </a:lnTo>
                <a:lnTo>
                  <a:pt x="1345" y="695"/>
                </a:lnTo>
                <a:lnTo>
                  <a:pt x="1352" y="665"/>
                </a:lnTo>
                <a:lnTo>
                  <a:pt x="1364" y="642"/>
                </a:lnTo>
                <a:lnTo>
                  <a:pt x="1375" y="623"/>
                </a:lnTo>
                <a:lnTo>
                  <a:pt x="1379" y="615"/>
                </a:lnTo>
                <a:lnTo>
                  <a:pt x="1379" y="615"/>
                </a:lnTo>
                <a:lnTo>
                  <a:pt x="1383" y="600"/>
                </a:lnTo>
                <a:lnTo>
                  <a:pt x="1383" y="592"/>
                </a:lnTo>
                <a:lnTo>
                  <a:pt x="1383" y="592"/>
                </a:lnTo>
                <a:lnTo>
                  <a:pt x="1379" y="584"/>
                </a:lnTo>
                <a:lnTo>
                  <a:pt x="1368" y="584"/>
                </a:lnTo>
                <a:lnTo>
                  <a:pt x="1368" y="584"/>
                </a:lnTo>
                <a:lnTo>
                  <a:pt x="1352" y="588"/>
                </a:lnTo>
                <a:lnTo>
                  <a:pt x="1341" y="596"/>
                </a:lnTo>
                <a:lnTo>
                  <a:pt x="1326" y="607"/>
                </a:lnTo>
                <a:lnTo>
                  <a:pt x="1314" y="619"/>
                </a:lnTo>
                <a:lnTo>
                  <a:pt x="1314" y="619"/>
                </a:lnTo>
                <a:lnTo>
                  <a:pt x="1306" y="642"/>
                </a:lnTo>
                <a:lnTo>
                  <a:pt x="1299" y="676"/>
                </a:lnTo>
                <a:lnTo>
                  <a:pt x="1291" y="722"/>
                </a:lnTo>
                <a:lnTo>
                  <a:pt x="1287" y="791"/>
                </a:lnTo>
                <a:lnTo>
                  <a:pt x="1287" y="791"/>
                </a:lnTo>
                <a:lnTo>
                  <a:pt x="1287" y="810"/>
                </a:lnTo>
                <a:lnTo>
                  <a:pt x="1284" y="825"/>
                </a:lnTo>
                <a:lnTo>
                  <a:pt x="1276" y="840"/>
                </a:lnTo>
                <a:lnTo>
                  <a:pt x="1264" y="856"/>
                </a:lnTo>
                <a:lnTo>
                  <a:pt x="1257" y="863"/>
                </a:lnTo>
                <a:lnTo>
                  <a:pt x="1245" y="875"/>
                </a:lnTo>
                <a:lnTo>
                  <a:pt x="1234" y="879"/>
                </a:lnTo>
                <a:lnTo>
                  <a:pt x="1219" y="882"/>
                </a:lnTo>
                <a:lnTo>
                  <a:pt x="1219" y="882"/>
                </a:lnTo>
                <a:lnTo>
                  <a:pt x="1207" y="879"/>
                </a:lnTo>
                <a:lnTo>
                  <a:pt x="1192" y="871"/>
                </a:lnTo>
                <a:lnTo>
                  <a:pt x="1192" y="871"/>
                </a:lnTo>
                <a:lnTo>
                  <a:pt x="1188" y="859"/>
                </a:lnTo>
                <a:lnTo>
                  <a:pt x="1184" y="848"/>
                </a:lnTo>
                <a:lnTo>
                  <a:pt x="1180" y="825"/>
                </a:lnTo>
                <a:lnTo>
                  <a:pt x="1188" y="795"/>
                </a:lnTo>
                <a:lnTo>
                  <a:pt x="1188" y="795"/>
                </a:lnTo>
                <a:lnTo>
                  <a:pt x="1200" y="756"/>
                </a:lnTo>
                <a:lnTo>
                  <a:pt x="1219" y="722"/>
                </a:lnTo>
                <a:lnTo>
                  <a:pt x="1234" y="695"/>
                </a:lnTo>
                <a:lnTo>
                  <a:pt x="1253" y="676"/>
                </a:lnTo>
                <a:lnTo>
                  <a:pt x="1253" y="676"/>
                </a:lnTo>
                <a:lnTo>
                  <a:pt x="1268" y="657"/>
                </a:lnTo>
                <a:lnTo>
                  <a:pt x="1280" y="642"/>
                </a:lnTo>
                <a:lnTo>
                  <a:pt x="1280" y="642"/>
                </a:lnTo>
                <a:lnTo>
                  <a:pt x="1280" y="630"/>
                </a:lnTo>
                <a:lnTo>
                  <a:pt x="1276" y="626"/>
                </a:lnTo>
                <a:lnTo>
                  <a:pt x="1276" y="626"/>
                </a:lnTo>
                <a:lnTo>
                  <a:pt x="1272" y="623"/>
                </a:lnTo>
                <a:lnTo>
                  <a:pt x="1264" y="623"/>
                </a:lnTo>
                <a:lnTo>
                  <a:pt x="1245" y="630"/>
                </a:lnTo>
                <a:lnTo>
                  <a:pt x="1222" y="642"/>
                </a:lnTo>
                <a:lnTo>
                  <a:pt x="1207" y="657"/>
                </a:lnTo>
                <a:lnTo>
                  <a:pt x="1207" y="657"/>
                </a:lnTo>
                <a:lnTo>
                  <a:pt x="1177" y="691"/>
                </a:lnTo>
                <a:lnTo>
                  <a:pt x="1154" y="722"/>
                </a:lnTo>
                <a:lnTo>
                  <a:pt x="1138" y="753"/>
                </a:lnTo>
                <a:lnTo>
                  <a:pt x="1123" y="783"/>
                </a:lnTo>
                <a:lnTo>
                  <a:pt x="1123" y="783"/>
                </a:lnTo>
                <a:lnTo>
                  <a:pt x="1096" y="833"/>
                </a:lnTo>
                <a:lnTo>
                  <a:pt x="1077" y="863"/>
                </a:lnTo>
                <a:lnTo>
                  <a:pt x="1058" y="894"/>
                </a:lnTo>
                <a:lnTo>
                  <a:pt x="1058" y="894"/>
                </a:lnTo>
                <a:lnTo>
                  <a:pt x="1035" y="917"/>
                </a:lnTo>
                <a:lnTo>
                  <a:pt x="1012" y="940"/>
                </a:lnTo>
                <a:lnTo>
                  <a:pt x="986" y="959"/>
                </a:lnTo>
                <a:lnTo>
                  <a:pt x="955" y="978"/>
                </a:lnTo>
                <a:lnTo>
                  <a:pt x="924" y="993"/>
                </a:lnTo>
                <a:lnTo>
                  <a:pt x="890" y="1005"/>
                </a:lnTo>
                <a:lnTo>
                  <a:pt x="856" y="1012"/>
                </a:lnTo>
                <a:lnTo>
                  <a:pt x="814" y="1020"/>
                </a:lnTo>
                <a:lnTo>
                  <a:pt x="814" y="1020"/>
                </a:lnTo>
                <a:lnTo>
                  <a:pt x="779" y="1024"/>
                </a:lnTo>
                <a:lnTo>
                  <a:pt x="756" y="1028"/>
                </a:lnTo>
                <a:lnTo>
                  <a:pt x="741" y="1024"/>
                </a:lnTo>
                <a:lnTo>
                  <a:pt x="737" y="1024"/>
                </a:lnTo>
                <a:lnTo>
                  <a:pt x="737" y="1024"/>
                </a:lnTo>
                <a:lnTo>
                  <a:pt x="737" y="1020"/>
                </a:lnTo>
                <a:lnTo>
                  <a:pt x="737" y="1020"/>
                </a:lnTo>
                <a:lnTo>
                  <a:pt x="753" y="1012"/>
                </a:lnTo>
                <a:lnTo>
                  <a:pt x="772" y="1008"/>
                </a:lnTo>
                <a:lnTo>
                  <a:pt x="772" y="1008"/>
                </a:lnTo>
                <a:lnTo>
                  <a:pt x="798" y="1001"/>
                </a:lnTo>
                <a:lnTo>
                  <a:pt x="837" y="986"/>
                </a:lnTo>
                <a:lnTo>
                  <a:pt x="837" y="986"/>
                </a:lnTo>
                <a:lnTo>
                  <a:pt x="860" y="974"/>
                </a:lnTo>
                <a:lnTo>
                  <a:pt x="886" y="955"/>
                </a:lnTo>
                <a:lnTo>
                  <a:pt x="909" y="928"/>
                </a:lnTo>
                <a:lnTo>
                  <a:pt x="936" y="901"/>
                </a:lnTo>
                <a:lnTo>
                  <a:pt x="986" y="840"/>
                </a:lnTo>
                <a:lnTo>
                  <a:pt x="1028" y="779"/>
                </a:lnTo>
                <a:lnTo>
                  <a:pt x="1028" y="779"/>
                </a:lnTo>
                <a:lnTo>
                  <a:pt x="1047" y="753"/>
                </a:lnTo>
                <a:lnTo>
                  <a:pt x="1073" y="726"/>
                </a:lnTo>
                <a:lnTo>
                  <a:pt x="1127" y="676"/>
                </a:lnTo>
                <a:lnTo>
                  <a:pt x="1177" y="638"/>
                </a:lnTo>
                <a:lnTo>
                  <a:pt x="1196" y="623"/>
                </a:lnTo>
                <a:lnTo>
                  <a:pt x="1196" y="623"/>
                </a:lnTo>
                <a:lnTo>
                  <a:pt x="1200" y="623"/>
                </a:lnTo>
                <a:lnTo>
                  <a:pt x="1200" y="619"/>
                </a:lnTo>
                <a:lnTo>
                  <a:pt x="1200" y="619"/>
                </a:lnTo>
                <a:lnTo>
                  <a:pt x="1192" y="615"/>
                </a:lnTo>
                <a:lnTo>
                  <a:pt x="1192" y="615"/>
                </a:lnTo>
                <a:lnTo>
                  <a:pt x="1192" y="615"/>
                </a:lnTo>
                <a:lnTo>
                  <a:pt x="1192" y="615"/>
                </a:lnTo>
                <a:lnTo>
                  <a:pt x="1173" y="623"/>
                </a:lnTo>
                <a:lnTo>
                  <a:pt x="1154" y="634"/>
                </a:lnTo>
                <a:lnTo>
                  <a:pt x="1108" y="668"/>
                </a:lnTo>
                <a:lnTo>
                  <a:pt x="1051" y="714"/>
                </a:lnTo>
                <a:lnTo>
                  <a:pt x="989" y="768"/>
                </a:lnTo>
                <a:lnTo>
                  <a:pt x="989" y="768"/>
                </a:lnTo>
                <a:lnTo>
                  <a:pt x="863" y="875"/>
                </a:lnTo>
                <a:lnTo>
                  <a:pt x="863" y="875"/>
                </a:lnTo>
                <a:lnTo>
                  <a:pt x="818" y="909"/>
                </a:lnTo>
                <a:lnTo>
                  <a:pt x="768" y="940"/>
                </a:lnTo>
                <a:lnTo>
                  <a:pt x="718" y="963"/>
                </a:lnTo>
                <a:lnTo>
                  <a:pt x="672" y="982"/>
                </a:lnTo>
                <a:lnTo>
                  <a:pt x="627" y="997"/>
                </a:lnTo>
                <a:lnTo>
                  <a:pt x="588" y="1008"/>
                </a:lnTo>
                <a:lnTo>
                  <a:pt x="550" y="1012"/>
                </a:lnTo>
                <a:lnTo>
                  <a:pt x="523" y="1016"/>
                </a:lnTo>
                <a:lnTo>
                  <a:pt x="523" y="1016"/>
                </a:lnTo>
                <a:lnTo>
                  <a:pt x="485" y="1012"/>
                </a:lnTo>
                <a:lnTo>
                  <a:pt x="447" y="1005"/>
                </a:lnTo>
                <a:lnTo>
                  <a:pt x="409" y="993"/>
                </a:lnTo>
                <a:lnTo>
                  <a:pt x="393" y="986"/>
                </a:lnTo>
                <a:lnTo>
                  <a:pt x="378" y="974"/>
                </a:lnTo>
                <a:lnTo>
                  <a:pt x="378" y="974"/>
                </a:lnTo>
                <a:lnTo>
                  <a:pt x="371" y="963"/>
                </a:lnTo>
                <a:lnTo>
                  <a:pt x="367" y="951"/>
                </a:lnTo>
                <a:lnTo>
                  <a:pt x="367" y="951"/>
                </a:lnTo>
                <a:lnTo>
                  <a:pt x="371" y="936"/>
                </a:lnTo>
                <a:lnTo>
                  <a:pt x="374" y="928"/>
                </a:lnTo>
                <a:lnTo>
                  <a:pt x="382" y="924"/>
                </a:lnTo>
                <a:lnTo>
                  <a:pt x="382" y="924"/>
                </a:lnTo>
                <a:lnTo>
                  <a:pt x="393" y="924"/>
                </a:lnTo>
                <a:lnTo>
                  <a:pt x="401" y="928"/>
                </a:lnTo>
                <a:lnTo>
                  <a:pt x="413" y="932"/>
                </a:lnTo>
                <a:lnTo>
                  <a:pt x="424" y="943"/>
                </a:lnTo>
                <a:lnTo>
                  <a:pt x="424" y="943"/>
                </a:lnTo>
                <a:lnTo>
                  <a:pt x="439" y="955"/>
                </a:lnTo>
                <a:lnTo>
                  <a:pt x="458" y="963"/>
                </a:lnTo>
                <a:lnTo>
                  <a:pt x="478" y="966"/>
                </a:lnTo>
                <a:lnTo>
                  <a:pt x="500" y="966"/>
                </a:lnTo>
                <a:lnTo>
                  <a:pt x="523" y="963"/>
                </a:lnTo>
                <a:lnTo>
                  <a:pt x="550" y="959"/>
                </a:lnTo>
                <a:lnTo>
                  <a:pt x="573" y="951"/>
                </a:lnTo>
                <a:lnTo>
                  <a:pt x="592" y="940"/>
                </a:lnTo>
                <a:lnTo>
                  <a:pt x="592" y="940"/>
                </a:lnTo>
                <a:lnTo>
                  <a:pt x="615" y="921"/>
                </a:lnTo>
                <a:lnTo>
                  <a:pt x="646" y="898"/>
                </a:lnTo>
                <a:lnTo>
                  <a:pt x="707" y="840"/>
                </a:lnTo>
                <a:lnTo>
                  <a:pt x="707" y="840"/>
                </a:lnTo>
                <a:lnTo>
                  <a:pt x="764" y="787"/>
                </a:lnTo>
                <a:lnTo>
                  <a:pt x="825" y="733"/>
                </a:lnTo>
                <a:lnTo>
                  <a:pt x="856" y="710"/>
                </a:lnTo>
                <a:lnTo>
                  <a:pt x="890" y="688"/>
                </a:lnTo>
                <a:lnTo>
                  <a:pt x="924" y="665"/>
                </a:lnTo>
                <a:lnTo>
                  <a:pt x="959" y="649"/>
                </a:lnTo>
                <a:lnTo>
                  <a:pt x="959" y="649"/>
                </a:lnTo>
                <a:lnTo>
                  <a:pt x="1020" y="626"/>
                </a:lnTo>
                <a:lnTo>
                  <a:pt x="1073" y="611"/>
                </a:lnTo>
                <a:lnTo>
                  <a:pt x="1119" y="604"/>
                </a:lnTo>
                <a:lnTo>
                  <a:pt x="1119" y="604"/>
                </a:lnTo>
                <a:lnTo>
                  <a:pt x="1123" y="600"/>
                </a:lnTo>
                <a:lnTo>
                  <a:pt x="1123" y="600"/>
                </a:lnTo>
                <a:lnTo>
                  <a:pt x="1123" y="600"/>
                </a:lnTo>
                <a:lnTo>
                  <a:pt x="1123" y="596"/>
                </a:lnTo>
                <a:lnTo>
                  <a:pt x="1119" y="592"/>
                </a:lnTo>
                <a:lnTo>
                  <a:pt x="1119" y="592"/>
                </a:lnTo>
                <a:lnTo>
                  <a:pt x="1096" y="588"/>
                </a:lnTo>
                <a:lnTo>
                  <a:pt x="1047" y="588"/>
                </a:lnTo>
                <a:lnTo>
                  <a:pt x="1012" y="588"/>
                </a:lnTo>
                <a:lnTo>
                  <a:pt x="978" y="596"/>
                </a:lnTo>
                <a:lnTo>
                  <a:pt x="944" y="604"/>
                </a:lnTo>
                <a:lnTo>
                  <a:pt x="909" y="619"/>
                </a:lnTo>
                <a:lnTo>
                  <a:pt x="909" y="619"/>
                </a:lnTo>
                <a:lnTo>
                  <a:pt x="867" y="642"/>
                </a:lnTo>
                <a:lnTo>
                  <a:pt x="833" y="665"/>
                </a:lnTo>
                <a:lnTo>
                  <a:pt x="772" y="714"/>
                </a:lnTo>
                <a:lnTo>
                  <a:pt x="772" y="714"/>
                </a:lnTo>
                <a:lnTo>
                  <a:pt x="722" y="753"/>
                </a:lnTo>
                <a:lnTo>
                  <a:pt x="661" y="798"/>
                </a:lnTo>
                <a:lnTo>
                  <a:pt x="661" y="798"/>
                </a:lnTo>
                <a:lnTo>
                  <a:pt x="611" y="825"/>
                </a:lnTo>
                <a:lnTo>
                  <a:pt x="562" y="844"/>
                </a:lnTo>
                <a:lnTo>
                  <a:pt x="508" y="856"/>
                </a:lnTo>
                <a:lnTo>
                  <a:pt x="462" y="863"/>
                </a:lnTo>
                <a:lnTo>
                  <a:pt x="413" y="867"/>
                </a:lnTo>
                <a:lnTo>
                  <a:pt x="371" y="867"/>
                </a:lnTo>
                <a:lnTo>
                  <a:pt x="332" y="863"/>
                </a:lnTo>
                <a:lnTo>
                  <a:pt x="302" y="856"/>
                </a:lnTo>
                <a:lnTo>
                  <a:pt x="302" y="856"/>
                </a:lnTo>
                <a:lnTo>
                  <a:pt x="252" y="844"/>
                </a:lnTo>
                <a:lnTo>
                  <a:pt x="202" y="825"/>
                </a:lnTo>
                <a:lnTo>
                  <a:pt x="180" y="814"/>
                </a:lnTo>
                <a:lnTo>
                  <a:pt x="157" y="798"/>
                </a:lnTo>
                <a:lnTo>
                  <a:pt x="145" y="787"/>
                </a:lnTo>
                <a:lnTo>
                  <a:pt x="134" y="772"/>
                </a:lnTo>
                <a:lnTo>
                  <a:pt x="134" y="772"/>
                </a:lnTo>
                <a:lnTo>
                  <a:pt x="134" y="756"/>
                </a:lnTo>
                <a:lnTo>
                  <a:pt x="138" y="741"/>
                </a:lnTo>
                <a:lnTo>
                  <a:pt x="138" y="741"/>
                </a:lnTo>
                <a:lnTo>
                  <a:pt x="153" y="730"/>
                </a:lnTo>
                <a:lnTo>
                  <a:pt x="164" y="726"/>
                </a:lnTo>
                <a:lnTo>
                  <a:pt x="164" y="726"/>
                </a:lnTo>
                <a:lnTo>
                  <a:pt x="172" y="726"/>
                </a:lnTo>
                <a:lnTo>
                  <a:pt x="180" y="733"/>
                </a:lnTo>
                <a:lnTo>
                  <a:pt x="199" y="753"/>
                </a:lnTo>
                <a:lnTo>
                  <a:pt x="199" y="753"/>
                </a:lnTo>
                <a:lnTo>
                  <a:pt x="222" y="775"/>
                </a:lnTo>
                <a:lnTo>
                  <a:pt x="248" y="795"/>
                </a:lnTo>
                <a:lnTo>
                  <a:pt x="264" y="806"/>
                </a:lnTo>
                <a:lnTo>
                  <a:pt x="283" y="814"/>
                </a:lnTo>
                <a:lnTo>
                  <a:pt x="302" y="817"/>
                </a:lnTo>
                <a:lnTo>
                  <a:pt x="325" y="817"/>
                </a:lnTo>
                <a:lnTo>
                  <a:pt x="325" y="817"/>
                </a:lnTo>
                <a:lnTo>
                  <a:pt x="325" y="817"/>
                </a:lnTo>
                <a:lnTo>
                  <a:pt x="367" y="817"/>
                </a:lnTo>
                <a:lnTo>
                  <a:pt x="405" y="810"/>
                </a:lnTo>
                <a:lnTo>
                  <a:pt x="443" y="798"/>
                </a:lnTo>
                <a:lnTo>
                  <a:pt x="474" y="783"/>
                </a:lnTo>
                <a:lnTo>
                  <a:pt x="508" y="764"/>
                </a:lnTo>
                <a:lnTo>
                  <a:pt x="539" y="745"/>
                </a:lnTo>
                <a:lnTo>
                  <a:pt x="604" y="699"/>
                </a:lnTo>
                <a:lnTo>
                  <a:pt x="604" y="699"/>
                </a:lnTo>
                <a:lnTo>
                  <a:pt x="688" y="642"/>
                </a:lnTo>
                <a:lnTo>
                  <a:pt x="733" y="615"/>
                </a:lnTo>
                <a:lnTo>
                  <a:pt x="787" y="588"/>
                </a:lnTo>
                <a:lnTo>
                  <a:pt x="787" y="588"/>
                </a:lnTo>
                <a:lnTo>
                  <a:pt x="818" y="577"/>
                </a:lnTo>
                <a:lnTo>
                  <a:pt x="852" y="565"/>
                </a:lnTo>
                <a:lnTo>
                  <a:pt x="886" y="562"/>
                </a:lnTo>
                <a:lnTo>
                  <a:pt x="921" y="558"/>
                </a:lnTo>
                <a:lnTo>
                  <a:pt x="970" y="554"/>
                </a:lnTo>
                <a:lnTo>
                  <a:pt x="993" y="554"/>
                </a:lnTo>
                <a:lnTo>
                  <a:pt x="993" y="554"/>
                </a:lnTo>
                <a:lnTo>
                  <a:pt x="997" y="554"/>
                </a:lnTo>
                <a:lnTo>
                  <a:pt x="997" y="550"/>
                </a:lnTo>
                <a:lnTo>
                  <a:pt x="997" y="550"/>
                </a:lnTo>
                <a:lnTo>
                  <a:pt x="997" y="546"/>
                </a:lnTo>
                <a:lnTo>
                  <a:pt x="993" y="542"/>
                </a:lnTo>
                <a:lnTo>
                  <a:pt x="993" y="542"/>
                </a:lnTo>
                <a:lnTo>
                  <a:pt x="944" y="527"/>
                </a:lnTo>
                <a:lnTo>
                  <a:pt x="894" y="523"/>
                </a:lnTo>
                <a:lnTo>
                  <a:pt x="852" y="519"/>
                </a:lnTo>
                <a:lnTo>
                  <a:pt x="814" y="523"/>
                </a:lnTo>
                <a:lnTo>
                  <a:pt x="779" y="535"/>
                </a:lnTo>
                <a:lnTo>
                  <a:pt x="745" y="546"/>
                </a:lnTo>
                <a:lnTo>
                  <a:pt x="718" y="558"/>
                </a:lnTo>
                <a:lnTo>
                  <a:pt x="691" y="573"/>
                </a:lnTo>
                <a:lnTo>
                  <a:pt x="691" y="573"/>
                </a:lnTo>
                <a:lnTo>
                  <a:pt x="642" y="604"/>
                </a:lnTo>
                <a:lnTo>
                  <a:pt x="607" y="619"/>
                </a:lnTo>
                <a:lnTo>
                  <a:pt x="569" y="634"/>
                </a:lnTo>
                <a:lnTo>
                  <a:pt x="523" y="653"/>
                </a:lnTo>
                <a:lnTo>
                  <a:pt x="478" y="665"/>
                </a:lnTo>
                <a:lnTo>
                  <a:pt x="424" y="676"/>
                </a:lnTo>
                <a:lnTo>
                  <a:pt x="371" y="680"/>
                </a:lnTo>
                <a:lnTo>
                  <a:pt x="371" y="680"/>
                </a:lnTo>
                <a:lnTo>
                  <a:pt x="298" y="684"/>
                </a:lnTo>
                <a:lnTo>
                  <a:pt x="267" y="680"/>
                </a:lnTo>
                <a:lnTo>
                  <a:pt x="237" y="676"/>
                </a:lnTo>
                <a:lnTo>
                  <a:pt x="210" y="668"/>
                </a:lnTo>
                <a:lnTo>
                  <a:pt x="183" y="657"/>
                </a:lnTo>
                <a:lnTo>
                  <a:pt x="157" y="646"/>
                </a:lnTo>
                <a:lnTo>
                  <a:pt x="134" y="630"/>
                </a:lnTo>
                <a:lnTo>
                  <a:pt x="134" y="630"/>
                </a:lnTo>
                <a:lnTo>
                  <a:pt x="99" y="607"/>
                </a:lnTo>
                <a:lnTo>
                  <a:pt x="84" y="588"/>
                </a:lnTo>
                <a:lnTo>
                  <a:pt x="69" y="569"/>
                </a:lnTo>
                <a:lnTo>
                  <a:pt x="53" y="550"/>
                </a:lnTo>
                <a:lnTo>
                  <a:pt x="46" y="527"/>
                </a:lnTo>
                <a:lnTo>
                  <a:pt x="46" y="504"/>
                </a:lnTo>
                <a:lnTo>
                  <a:pt x="50" y="493"/>
                </a:lnTo>
                <a:lnTo>
                  <a:pt x="57" y="481"/>
                </a:lnTo>
                <a:lnTo>
                  <a:pt x="57" y="481"/>
                </a:lnTo>
                <a:lnTo>
                  <a:pt x="65" y="474"/>
                </a:lnTo>
                <a:lnTo>
                  <a:pt x="73" y="466"/>
                </a:lnTo>
                <a:lnTo>
                  <a:pt x="80" y="466"/>
                </a:lnTo>
                <a:lnTo>
                  <a:pt x="88" y="466"/>
                </a:lnTo>
                <a:lnTo>
                  <a:pt x="88" y="466"/>
                </a:lnTo>
                <a:lnTo>
                  <a:pt x="99" y="470"/>
                </a:lnTo>
                <a:lnTo>
                  <a:pt x="103" y="477"/>
                </a:lnTo>
                <a:lnTo>
                  <a:pt x="111" y="489"/>
                </a:lnTo>
                <a:lnTo>
                  <a:pt x="111" y="500"/>
                </a:lnTo>
                <a:lnTo>
                  <a:pt x="111" y="504"/>
                </a:lnTo>
                <a:lnTo>
                  <a:pt x="111" y="504"/>
                </a:lnTo>
                <a:lnTo>
                  <a:pt x="111" y="535"/>
                </a:lnTo>
                <a:lnTo>
                  <a:pt x="111" y="554"/>
                </a:lnTo>
                <a:lnTo>
                  <a:pt x="118" y="569"/>
                </a:lnTo>
                <a:lnTo>
                  <a:pt x="126" y="584"/>
                </a:lnTo>
                <a:lnTo>
                  <a:pt x="138" y="600"/>
                </a:lnTo>
                <a:lnTo>
                  <a:pt x="160" y="611"/>
                </a:lnTo>
                <a:lnTo>
                  <a:pt x="187" y="619"/>
                </a:lnTo>
                <a:lnTo>
                  <a:pt x="187" y="619"/>
                </a:lnTo>
                <a:lnTo>
                  <a:pt x="206" y="619"/>
                </a:lnTo>
                <a:lnTo>
                  <a:pt x="225" y="619"/>
                </a:lnTo>
                <a:lnTo>
                  <a:pt x="271" y="611"/>
                </a:lnTo>
                <a:lnTo>
                  <a:pt x="321" y="596"/>
                </a:lnTo>
                <a:lnTo>
                  <a:pt x="371" y="577"/>
                </a:lnTo>
                <a:lnTo>
                  <a:pt x="466" y="539"/>
                </a:lnTo>
                <a:lnTo>
                  <a:pt x="531" y="504"/>
                </a:lnTo>
                <a:lnTo>
                  <a:pt x="531" y="504"/>
                </a:lnTo>
                <a:lnTo>
                  <a:pt x="584" y="474"/>
                </a:lnTo>
                <a:lnTo>
                  <a:pt x="634" y="439"/>
                </a:lnTo>
                <a:lnTo>
                  <a:pt x="665" y="409"/>
                </a:lnTo>
                <a:lnTo>
                  <a:pt x="672" y="397"/>
                </a:lnTo>
                <a:lnTo>
                  <a:pt x="676" y="386"/>
                </a:lnTo>
                <a:lnTo>
                  <a:pt x="676" y="386"/>
                </a:lnTo>
                <a:lnTo>
                  <a:pt x="672" y="382"/>
                </a:lnTo>
                <a:lnTo>
                  <a:pt x="665" y="382"/>
                </a:lnTo>
                <a:lnTo>
                  <a:pt x="642" y="393"/>
                </a:lnTo>
                <a:lnTo>
                  <a:pt x="642" y="393"/>
                </a:lnTo>
                <a:lnTo>
                  <a:pt x="584" y="420"/>
                </a:lnTo>
                <a:lnTo>
                  <a:pt x="531" y="439"/>
                </a:lnTo>
                <a:lnTo>
                  <a:pt x="478" y="455"/>
                </a:lnTo>
                <a:lnTo>
                  <a:pt x="420" y="466"/>
                </a:lnTo>
                <a:lnTo>
                  <a:pt x="420" y="466"/>
                </a:lnTo>
                <a:lnTo>
                  <a:pt x="359" y="470"/>
                </a:lnTo>
                <a:lnTo>
                  <a:pt x="329" y="470"/>
                </a:lnTo>
                <a:lnTo>
                  <a:pt x="294" y="466"/>
                </a:lnTo>
                <a:lnTo>
                  <a:pt x="264" y="462"/>
                </a:lnTo>
                <a:lnTo>
                  <a:pt x="229" y="451"/>
                </a:lnTo>
                <a:lnTo>
                  <a:pt x="191" y="439"/>
                </a:lnTo>
                <a:lnTo>
                  <a:pt x="153" y="420"/>
                </a:lnTo>
                <a:lnTo>
                  <a:pt x="153" y="420"/>
                </a:lnTo>
                <a:lnTo>
                  <a:pt x="126" y="401"/>
                </a:lnTo>
                <a:lnTo>
                  <a:pt x="99" y="382"/>
                </a:lnTo>
                <a:lnTo>
                  <a:pt x="76" y="359"/>
                </a:lnTo>
                <a:lnTo>
                  <a:pt x="53" y="332"/>
                </a:lnTo>
                <a:lnTo>
                  <a:pt x="38" y="306"/>
                </a:lnTo>
                <a:lnTo>
                  <a:pt x="23" y="279"/>
                </a:lnTo>
                <a:lnTo>
                  <a:pt x="11" y="252"/>
                </a:lnTo>
                <a:lnTo>
                  <a:pt x="8" y="229"/>
                </a:lnTo>
                <a:lnTo>
                  <a:pt x="8" y="229"/>
                </a:lnTo>
                <a:lnTo>
                  <a:pt x="11" y="214"/>
                </a:lnTo>
                <a:lnTo>
                  <a:pt x="15" y="202"/>
                </a:lnTo>
                <a:lnTo>
                  <a:pt x="23" y="191"/>
                </a:lnTo>
                <a:lnTo>
                  <a:pt x="31" y="183"/>
                </a:lnTo>
                <a:lnTo>
                  <a:pt x="31" y="183"/>
                </a:lnTo>
                <a:lnTo>
                  <a:pt x="46" y="176"/>
                </a:lnTo>
                <a:lnTo>
                  <a:pt x="57" y="172"/>
                </a:lnTo>
                <a:lnTo>
                  <a:pt x="69" y="168"/>
                </a:lnTo>
                <a:lnTo>
                  <a:pt x="80" y="176"/>
                </a:lnTo>
                <a:lnTo>
                  <a:pt x="80" y="176"/>
                </a:lnTo>
                <a:lnTo>
                  <a:pt x="88" y="183"/>
                </a:lnTo>
                <a:lnTo>
                  <a:pt x="92" y="199"/>
                </a:lnTo>
                <a:lnTo>
                  <a:pt x="92" y="210"/>
                </a:lnTo>
                <a:lnTo>
                  <a:pt x="88" y="222"/>
                </a:lnTo>
                <a:lnTo>
                  <a:pt x="88" y="222"/>
                </a:lnTo>
                <a:lnTo>
                  <a:pt x="80" y="248"/>
                </a:lnTo>
                <a:lnTo>
                  <a:pt x="73" y="279"/>
                </a:lnTo>
                <a:lnTo>
                  <a:pt x="73" y="298"/>
                </a:lnTo>
                <a:lnTo>
                  <a:pt x="76" y="317"/>
                </a:lnTo>
                <a:lnTo>
                  <a:pt x="84" y="336"/>
                </a:lnTo>
                <a:lnTo>
                  <a:pt x="96" y="351"/>
                </a:lnTo>
                <a:lnTo>
                  <a:pt x="96" y="351"/>
                </a:lnTo>
                <a:lnTo>
                  <a:pt x="111" y="367"/>
                </a:lnTo>
                <a:lnTo>
                  <a:pt x="126" y="386"/>
                </a:lnTo>
                <a:lnTo>
                  <a:pt x="149" y="397"/>
                </a:lnTo>
                <a:lnTo>
                  <a:pt x="172" y="409"/>
                </a:lnTo>
                <a:lnTo>
                  <a:pt x="202" y="420"/>
                </a:lnTo>
                <a:lnTo>
                  <a:pt x="237" y="424"/>
                </a:lnTo>
                <a:lnTo>
                  <a:pt x="275" y="428"/>
                </a:lnTo>
                <a:lnTo>
                  <a:pt x="325" y="424"/>
                </a:lnTo>
                <a:lnTo>
                  <a:pt x="325" y="424"/>
                </a:lnTo>
                <a:lnTo>
                  <a:pt x="355" y="420"/>
                </a:lnTo>
                <a:lnTo>
                  <a:pt x="390" y="409"/>
                </a:lnTo>
                <a:lnTo>
                  <a:pt x="462" y="386"/>
                </a:lnTo>
                <a:lnTo>
                  <a:pt x="535" y="351"/>
                </a:lnTo>
                <a:lnTo>
                  <a:pt x="604" y="317"/>
                </a:lnTo>
                <a:lnTo>
                  <a:pt x="665" y="283"/>
                </a:lnTo>
                <a:lnTo>
                  <a:pt x="718" y="252"/>
                </a:lnTo>
                <a:lnTo>
                  <a:pt x="768" y="218"/>
                </a:lnTo>
                <a:lnTo>
                  <a:pt x="768" y="218"/>
                </a:lnTo>
                <a:lnTo>
                  <a:pt x="798" y="195"/>
                </a:lnTo>
                <a:lnTo>
                  <a:pt x="829" y="168"/>
                </a:lnTo>
                <a:lnTo>
                  <a:pt x="829" y="168"/>
                </a:lnTo>
                <a:lnTo>
                  <a:pt x="875" y="134"/>
                </a:lnTo>
                <a:lnTo>
                  <a:pt x="921" y="99"/>
                </a:lnTo>
                <a:lnTo>
                  <a:pt x="947" y="88"/>
                </a:lnTo>
                <a:lnTo>
                  <a:pt x="974" y="76"/>
                </a:lnTo>
                <a:lnTo>
                  <a:pt x="1001" y="69"/>
                </a:lnTo>
                <a:lnTo>
                  <a:pt x="1035" y="65"/>
                </a:lnTo>
                <a:lnTo>
                  <a:pt x="1035" y="65"/>
                </a:lnTo>
                <a:lnTo>
                  <a:pt x="1054" y="65"/>
                </a:lnTo>
                <a:lnTo>
                  <a:pt x="1073" y="65"/>
                </a:lnTo>
                <a:lnTo>
                  <a:pt x="1104" y="76"/>
                </a:lnTo>
                <a:lnTo>
                  <a:pt x="1123" y="92"/>
                </a:lnTo>
                <a:lnTo>
                  <a:pt x="1138" y="107"/>
                </a:lnTo>
                <a:lnTo>
                  <a:pt x="1138" y="107"/>
                </a:lnTo>
                <a:lnTo>
                  <a:pt x="1146" y="130"/>
                </a:lnTo>
                <a:lnTo>
                  <a:pt x="1150" y="149"/>
                </a:lnTo>
                <a:lnTo>
                  <a:pt x="1146" y="172"/>
                </a:lnTo>
                <a:lnTo>
                  <a:pt x="1138" y="191"/>
                </a:lnTo>
                <a:lnTo>
                  <a:pt x="1138" y="191"/>
                </a:lnTo>
                <a:lnTo>
                  <a:pt x="1131" y="206"/>
                </a:lnTo>
                <a:lnTo>
                  <a:pt x="1127" y="225"/>
                </a:lnTo>
                <a:lnTo>
                  <a:pt x="1123" y="248"/>
                </a:lnTo>
                <a:lnTo>
                  <a:pt x="1123" y="271"/>
                </a:lnTo>
                <a:lnTo>
                  <a:pt x="1127" y="294"/>
                </a:lnTo>
                <a:lnTo>
                  <a:pt x="1135" y="317"/>
                </a:lnTo>
                <a:lnTo>
                  <a:pt x="1146" y="336"/>
                </a:lnTo>
                <a:lnTo>
                  <a:pt x="1161" y="355"/>
                </a:lnTo>
                <a:lnTo>
                  <a:pt x="1161" y="355"/>
                </a:lnTo>
                <a:lnTo>
                  <a:pt x="1177" y="371"/>
                </a:lnTo>
                <a:lnTo>
                  <a:pt x="1196" y="386"/>
                </a:lnTo>
                <a:lnTo>
                  <a:pt x="1219" y="401"/>
                </a:lnTo>
                <a:lnTo>
                  <a:pt x="1245" y="413"/>
                </a:lnTo>
                <a:lnTo>
                  <a:pt x="1280" y="424"/>
                </a:lnTo>
                <a:lnTo>
                  <a:pt x="1318" y="428"/>
                </a:lnTo>
                <a:lnTo>
                  <a:pt x="1364" y="428"/>
                </a:lnTo>
                <a:lnTo>
                  <a:pt x="1413" y="424"/>
                </a:lnTo>
                <a:lnTo>
                  <a:pt x="1413" y="424"/>
                </a:lnTo>
                <a:lnTo>
                  <a:pt x="1452" y="416"/>
                </a:lnTo>
                <a:lnTo>
                  <a:pt x="1486" y="405"/>
                </a:lnTo>
                <a:lnTo>
                  <a:pt x="1524" y="390"/>
                </a:lnTo>
                <a:lnTo>
                  <a:pt x="1559" y="371"/>
                </a:lnTo>
                <a:lnTo>
                  <a:pt x="1624" y="332"/>
                </a:lnTo>
                <a:lnTo>
                  <a:pt x="1692" y="290"/>
                </a:lnTo>
                <a:lnTo>
                  <a:pt x="1692" y="290"/>
                </a:lnTo>
                <a:lnTo>
                  <a:pt x="1742" y="256"/>
                </a:lnTo>
                <a:lnTo>
                  <a:pt x="1788" y="229"/>
                </a:lnTo>
                <a:lnTo>
                  <a:pt x="1837" y="202"/>
                </a:lnTo>
                <a:lnTo>
                  <a:pt x="1883" y="187"/>
                </a:lnTo>
                <a:lnTo>
                  <a:pt x="1883" y="187"/>
                </a:lnTo>
                <a:lnTo>
                  <a:pt x="1941" y="172"/>
                </a:lnTo>
                <a:lnTo>
                  <a:pt x="1994" y="160"/>
                </a:lnTo>
                <a:lnTo>
                  <a:pt x="2048" y="160"/>
                </a:lnTo>
                <a:lnTo>
                  <a:pt x="2093" y="160"/>
                </a:lnTo>
                <a:lnTo>
                  <a:pt x="2135" y="168"/>
                </a:lnTo>
                <a:lnTo>
                  <a:pt x="2174" y="176"/>
                </a:lnTo>
                <a:lnTo>
                  <a:pt x="2204" y="187"/>
                </a:lnTo>
                <a:lnTo>
                  <a:pt x="2227" y="199"/>
                </a:lnTo>
                <a:lnTo>
                  <a:pt x="2227" y="199"/>
                </a:lnTo>
                <a:lnTo>
                  <a:pt x="2143" y="187"/>
                </a:lnTo>
                <a:lnTo>
                  <a:pt x="2063" y="183"/>
                </a:lnTo>
                <a:lnTo>
                  <a:pt x="1994" y="191"/>
                </a:lnTo>
                <a:lnTo>
                  <a:pt x="1967" y="195"/>
                </a:lnTo>
                <a:lnTo>
                  <a:pt x="1941" y="202"/>
                </a:lnTo>
                <a:lnTo>
                  <a:pt x="1941" y="202"/>
                </a:lnTo>
                <a:close/>
                <a:moveTo>
                  <a:pt x="1509" y="1062"/>
                </a:moveTo>
                <a:lnTo>
                  <a:pt x="1509" y="1062"/>
                </a:lnTo>
                <a:lnTo>
                  <a:pt x="1497" y="1066"/>
                </a:lnTo>
                <a:lnTo>
                  <a:pt x="1482" y="1073"/>
                </a:lnTo>
                <a:lnTo>
                  <a:pt x="1482" y="1073"/>
                </a:lnTo>
                <a:lnTo>
                  <a:pt x="1452" y="1096"/>
                </a:lnTo>
                <a:lnTo>
                  <a:pt x="1452" y="1096"/>
                </a:lnTo>
                <a:lnTo>
                  <a:pt x="1391" y="1146"/>
                </a:lnTo>
                <a:lnTo>
                  <a:pt x="1341" y="1192"/>
                </a:lnTo>
                <a:lnTo>
                  <a:pt x="1341" y="1192"/>
                </a:lnTo>
                <a:lnTo>
                  <a:pt x="1329" y="1203"/>
                </a:lnTo>
                <a:lnTo>
                  <a:pt x="1322" y="1215"/>
                </a:lnTo>
                <a:lnTo>
                  <a:pt x="1318" y="1226"/>
                </a:lnTo>
                <a:lnTo>
                  <a:pt x="1318" y="1234"/>
                </a:lnTo>
                <a:lnTo>
                  <a:pt x="1322" y="1253"/>
                </a:lnTo>
                <a:lnTo>
                  <a:pt x="1329" y="1264"/>
                </a:lnTo>
                <a:lnTo>
                  <a:pt x="1329" y="1264"/>
                </a:lnTo>
                <a:lnTo>
                  <a:pt x="1329" y="1268"/>
                </a:lnTo>
                <a:lnTo>
                  <a:pt x="1329" y="1268"/>
                </a:lnTo>
                <a:lnTo>
                  <a:pt x="1410" y="1421"/>
                </a:lnTo>
                <a:lnTo>
                  <a:pt x="1410" y="1421"/>
                </a:lnTo>
                <a:lnTo>
                  <a:pt x="1425" y="1444"/>
                </a:lnTo>
                <a:lnTo>
                  <a:pt x="1433" y="1452"/>
                </a:lnTo>
                <a:lnTo>
                  <a:pt x="1444" y="1455"/>
                </a:lnTo>
                <a:lnTo>
                  <a:pt x="1444" y="1455"/>
                </a:lnTo>
                <a:lnTo>
                  <a:pt x="1448" y="1455"/>
                </a:lnTo>
                <a:lnTo>
                  <a:pt x="1448" y="1455"/>
                </a:lnTo>
                <a:lnTo>
                  <a:pt x="1459" y="1452"/>
                </a:lnTo>
                <a:lnTo>
                  <a:pt x="1467" y="1448"/>
                </a:lnTo>
                <a:lnTo>
                  <a:pt x="1467" y="1448"/>
                </a:lnTo>
                <a:lnTo>
                  <a:pt x="1540" y="1390"/>
                </a:lnTo>
                <a:lnTo>
                  <a:pt x="1620" y="1322"/>
                </a:lnTo>
                <a:lnTo>
                  <a:pt x="1620" y="1322"/>
                </a:lnTo>
                <a:lnTo>
                  <a:pt x="1627" y="1306"/>
                </a:lnTo>
                <a:lnTo>
                  <a:pt x="1631" y="1295"/>
                </a:lnTo>
                <a:lnTo>
                  <a:pt x="1631" y="1280"/>
                </a:lnTo>
                <a:lnTo>
                  <a:pt x="1624" y="1268"/>
                </a:lnTo>
                <a:lnTo>
                  <a:pt x="1624" y="1268"/>
                </a:lnTo>
                <a:lnTo>
                  <a:pt x="1582" y="1184"/>
                </a:lnTo>
                <a:lnTo>
                  <a:pt x="1536" y="1092"/>
                </a:lnTo>
                <a:lnTo>
                  <a:pt x="1536" y="1092"/>
                </a:lnTo>
                <a:lnTo>
                  <a:pt x="1524" y="1073"/>
                </a:lnTo>
                <a:lnTo>
                  <a:pt x="1517" y="1066"/>
                </a:lnTo>
                <a:lnTo>
                  <a:pt x="1509" y="1062"/>
                </a:lnTo>
                <a:lnTo>
                  <a:pt x="1509" y="1062"/>
                </a:lnTo>
                <a:close/>
                <a:moveTo>
                  <a:pt x="1341" y="1264"/>
                </a:moveTo>
                <a:lnTo>
                  <a:pt x="1341" y="1264"/>
                </a:lnTo>
                <a:lnTo>
                  <a:pt x="1337" y="1261"/>
                </a:lnTo>
                <a:lnTo>
                  <a:pt x="1337" y="1261"/>
                </a:lnTo>
                <a:lnTo>
                  <a:pt x="1333" y="1249"/>
                </a:lnTo>
                <a:lnTo>
                  <a:pt x="1329" y="1234"/>
                </a:lnTo>
                <a:lnTo>
                  <a:pt x="1333" y="1219"/>
                </a:lnTo>
                <a:lnTo>
                  <a:pt x="1349" y="1199"/>
                </a:lnTo>
                <a:lnTo>
                  <a:pt x="1349" y="1199"/>
                </a:lnTo>
                <a:lnTo>
                  <a:pt x="1398" y="1154"/>
                </a:lnTo>
                <a:lnTo>
                  <a:pt x="1459" y="1108"/>
                </a:lnTo>
                <a:lnTo>
                  <a:pt x="1459" y="1108"/>
                </a:lnTo>
                <a:lnTo>
                  <a:pt x="1490" y="1081"/>
                </a:lnTo>
                <a:lnTo>
                  <a:pt x="1490" y="1081"/>
                </a:lnTo>
                <a:lnTo>
                  <a:pt x="1497" y="1073"/>
                </a:lnTo>
                <a:lnTo>
                  <a:pt x="1505" y="1073"/>
                </a:lnTo>
                <a:lnTo>
                  <a:pt x="1505" y="1073"/>
                </a:lnTo>
                <a:lnTo>
                  <a:pt x="1509" y="1073"/>
                </a:lnTo>
                <a:lnTo>
                  <a:pt x="1509" y="1073"/>
                </a:lnTo>
                <a:lnTo>
                  <a:pt x="1517" y="1081"/>
                </a:lnTo>
                <a:lnTo>
                  <a:pt x="1528" y="1096"/>
                </a:lnTo>
                <a:lnTo>
                  <a:pt x="1528" y="1096"/>
                </a:lnTo>
                <a:lnTo>
                  <a:pt x="1528" y="1096"/>
                </a:lnTo>
                <a:lnTo>
                  <a:pt x="1528" y="1096"/>
                </a:lnTo>
                <a:lnTo>
                  <a:pt x="1417" y="1188"/>
                </a:lnTo>
                <a:lnTo>
                  <a:pt x="1417" y="1188"/>
                </a:lnTo>
                <a:lnTo>
                  <a:pt x="1398" y="1207"/>
                </a:lnTo>
                <a:lnTo>
                  <a:pt x="1394" y="1215"/>
                </a:lnTo>
                <a:lnTo>
                  <a:pt x="1394" y="1222"/>
                </a:lnTo>
                <a:lnTo>
                  <a:pt x="1394" y="1222"/>
                </a:lnTo>
                <a:lnTo>
                  <a:pt x="1394" y="1234"/>
                </a:lnTo>
                <a:lnTo>
                  <a:pt x="1398" y="1241"/>
                </a:lnTo>
                <a:lnTo>
                  <a:pt x="1413" y="1261"/>
                </a:lnTo>
                <a:lnTo>
                  <a:pt x="1413" y="1261"/>
                </a:lnTo>
                <a:lnTo>
                  <a:pt x="1425" y="1268"/>
                </a:lnTo>
                <a:lnTo>
                  <a:pt x="1425" y="1268"/>
                </a:lnTo>
                <a:lnTo>
                  <a:pt x="1425" y="1268"/>
                </a:lnTo>
                <a:lnTo>
                  <a:pt x="1364" y="1314"/>
                </a:lnTo>
                <a:lnTo>
                  <a:pt x="1364" y="1314"/>
                </a:lnTo>
                <a:lnTo>
                  <a:pt x="1341" y="1264"/>
                </a:lnTo>
                <a:lnTo>
                  <a:pt x="1341" y="1264"/>
                </a:lnTo>
                <a:close/>
                <a:moveTo>
                  <a:pt x="1371" y="1325"/>
                </a:moveTo>
                <a:lnTo>
                  <a:pt x="1433" y="1276"/>
                </a:lnTo>
                <a:lnTo>
                  <a:pt x="1433" y="1276"/>
                </a:lnTo>
                <a:lnTo>
                  <a:pt x="1433" y="1276"/>
                </a:lnTo>
                <a:lnTo>
                  <a:pt x="1433" y="1276"/>
                </a:lnTo>
                <a:lnTo>
                  <a:pt x="1440" y="1287"/>
                </a:lnTo>
                <a:lnTo>
                  <a:pt x="1444" y="1299"/>
                </a:lnTo>
                <a:lnTo>
                  <a:pt x="1448" y="1329"/>
                </a:lnTo>
                <a:lnTo>
                  <a:pt x="1448" y="1329"/>
                </a:lnTo>
                <a:lnTo>
                  <a:pt x="1452" y="1345"/>
                </a:lnTo>
                <a:lnTo>
                  <a:pt x="1402" y="1383"/>
                </a:lnTo>
                <a:lnTo>
                  <a:pt x="1402" y="1383"/>
                </a:lnTo>
                <a:lnTo>
                  <a:pt x="1371" y="1325"/>
                </a:lnTo>
                <a:lnTo>
                  <a:pt x="1371" y="1325"/>
                </a:lnTo>
                <a:close/>
                <a:moveTo>
                  <a:pt x="1616" y="1272"/>
                </a:moveTo>
                <a:lnTo>
                  <a:pt x="1616" y="1272"/>
                </a:lnTo>
                <a:lnTo>
                  <a:pt x="1620" y="1283"/>
                </a:lnTo>
                <a:lnTo>
                  <a:pt x="1624" y="1295"/>
                </a:lnTo>
                <a:lnTo>
                  <a:pt x="1620" y="1303"/>
                </a:lnTo>
                <a:lnTo>
                  <a:pt x="1612" y="1314"/>
                </a:lnTo>
                <a:lnTo>
                  <a:pt x="1612" y="1314"/>
                </a:lnTo>
                <a:lnTo>
                  <a:pt x="1612" y="1314"/>
                </a:lnTo>
                <a:lnTo>
                  <a:pt x="1612" y="1314"/>
                </a:lnTo>
                <a:lnTo>
                  <a:pt x="1532" y="1383"/>
                </a:lnTo>
                <a:lnTo>
                  <a:pt x="1459" y="1440"/>
                </a:lnTo>
                <a:lnTo>
                  <a:pt x="1459" y="1440"/>
                </a:lnTo>
                <a:lnTo>
                  <a:pt x="1452" y="1444"/>
                </a:lnTo>
                <a:lnTo>
                  <a:pt x="1444" y="1444"/>
                </a:lnTo>
                <a:lnTo>
                  <a:pt x="1444" y="1444"/>
                </a:lnTo>
                <a:lnTo>
                  <a:pt x="1440" y="1444"/>
                </a:lnTo>
                <a:lnTo>
                  <a:pt x="1433" y="1436"/>
                </a:lnTo>
                <a:lnTo>
                  <a:pt x="1417" y="1413"/>
                </a:lnTo>
                <a:lnTo>
                  <a:pt x="1417" y="1413"/>
                </a:lnTo>
                <a:lnTo>
                  <a:pt x="1406" y="1394"/>
                </a:lnTo>
                <a:lnTo>
                  <a:pt x="1459" y="1356"/>
                </a:lnTo>
                <a:lnTo>
                  <a:pt x="1459" y="1356"/>
                </a:lnTo>
                <a:lnTo>
                  <a:pt x="1467" y="1367"/>
                </a:lnTo>
                <a:lnTo>
                  <a:pt x="1478" y="1371"/>
                </a:lnTo>
                <a:lnTo>
                  <a:pt x="1478" y="1371"/>
                </a:lnTo>
                <a:lnTo>
                  <a:pt x="1494" y="1375"/>
                </a:lnTo>
                <a:lnTo>
                  <a:pt x="1494" y="1375"/>
                </a:lnTo>
                <a:lnTo>
                  <a:pt x="1513" y="1371"/>
                </a:lnTo>
                <a:lnTo>
                  <a:pt x="1532" y="1364"/>
                </a:lnTo>
                <a:lnTo>
                  <a:pt x="1532" y="1364"/>
                </a:lnTo>
                <a:lnTo>
                  <a:pt x="1540" y="1356"/>
                </a:lnTo>
                <a:lnTo>
                  <a:pt x="1543" y="1345"/>
                </a:lnTo>
                <a:lnTo>
                  <a:pt x="1543" y="1329"/>
                </a:lnTo>
                <a:lnTo>
                  <a:pt x="1540" y="1310"/>
                </a:lnTo>
                <a:lnTo>
                  <a:pt x="1540" y="1310"/>
                </a:lnTo>
                <a:lnTo>
                  <a:pt x="1517" y="1280"/>
                </a:lnTo>
                <a:lnTo>
                  <a:pt x="1517" y="1280"/>
                </a:lnTo>
                <a:lnTo>
                  <a:pt x="1520" y="1276"/>
                </a:lnTo>
                <a:lnTo>
                  <a:pt x="1589" y="1219"/>
                </a:lnTo>
                <a:lnTo>
                  <a:pt x="1589" y="1219"/>
                </a:lnTo>
                <a:lnTo>
                  <a:pt x="1616" y="1272"/>
                </a:lnTo>
                <a:lnTo>
                  <a:pt x="1616" y="1272"/>
                </a:lnTo>
                <a:close/>
                <a:moveTo>
                  <a:pt x="1585" y="1211"/>
                </a:moveTo>
                <a:lnTo>
                  <a:pt x="1513" y="1268"/>
                </a:lnTo>
                <a:lnTo>
                  <a:pt x="1513" y="1268"/>
                </a:lnTo>
                <a:lnTo>
                  <a:pt x="1513" y="1272"/>
                </a:lnTo>
                <a:lnTo>
                  <a:pt x="1513" y="1272"/>
                </a:lnTo>
                <a:lnTo>
                  <a:pt x="1494" y="1249"/>
                </a:lnTo>
                <a:lnTo>
                  <a:pt x="1494" y="1249"/>
                </a:lnTo>
                <a:lnTo>
                  <a:pt x="1486" y="1238"/>
                </a:lnTo>
                <a:lnTo>
                  <a:pt x="1486" y="1226"/>
                </a:lnTo>
                <a:lnTo>
                  <a:pt x="1490" y="1215"/>
                </a:lnTo>
                <a:lnTo>
                  <a:pt x="1559" y="1157"/>
                </a:lnTo>
                <a:lnTo>
                  <a:pt x="1559" y="1157"/>
                </a:lnTo>
                <a:lnTo>
                  <a:pt x="1585" y="1211"/>
                </a:lnTo>
                <a:lnTo>
                  <a:pt x="1585" y="1211"/>
                </a:lnTo>
                <a:close/>
                <a:moveTo>
                  <a:pt x="1551" y="1146"/>
                </a:moveTo>
                <a:lnTo>
                  <a:pt x="1482" y="1207"/>
                </a:lnTo>
                <a:lnTo>
                  <a:pt x="1482" y="1207"/>
                </a:lnTo>
                <a:lnTo>
                  <a:pt x="1482" y="1207"/>
                </a:lnTo>
                <a:lnTo>
                  <a:pt x="1482" y="1207"/>
                </a:lnTo>
                <a:lnTo>
                  <a:pt x="1478" y="1219"/>
                </a:lnTo>
                <a:lnTo>
                  <a:pt x="1475" y="1230"/>
                </a:lnTo>
                <a:lnTo>
                  <a:pt x="1475" y="1245"/>
                </a:lnTo>
                <a:lnTo>
                  <a:pt x="1486" y="1257"/>
                </a:lnTo>
                <a:lnTo>
                  <a:pt x="1486" y="1257"/>
                </a:lnTo>
                <a:lnTo>
                  <a:pt x="1509" y="1283"/>
                </a:lnTo>
                <a:lnTo>
                  <a:pt x="1528" y="1318"/>
                </a:lnTo>
                <a:lnTo>
                  <a:pt x="1528" y="1318"/>
                </a:lnTo>
                <a:lnTo>
                  <a:pt x="1536" y="1333"/>
                </a:lnTo>
                <a:lnTo>
                  <a:pt x="1532" y="1345"/>
                </a:lnTo>
                <a:lnTo>
                  <a:pt x="1528" y="1352"/>
                </a:lnTo>
                <a:lnTo>
                  <a:pt x="1524" y="1356"/>
                </a:lnTo>
                <a:lnTo>
                  <a:pt x="1524" y="1356"/>
                </a:lnTo>
                <a:lnTo>
                  <a:pt x="1513" y="1360"/>
                </a:lnTo>
                <a:lnTo>
                  <a:pt x="1501" y="1364"/>
                </a:lnTo>
                <a:lnTo>
                  <a:pt x="1494" y="1364"/>
                </a:lnTo>
                <a:lnTo>
                  <a:pt x="1482" y="1364"/>
                </a:lnTo>
                <a:lnTo>
                  <a:pt x="1482" y="1364"/>
                </a:lnTo>
                <a:lnTo>
                  <a:pt x="1475" y="1360"/>
                </a:lnTo>
                <a:lnTo>
                  <a:pt x="1467" y="1352"/>
                </a:lnTo>
                <a:lnTo>
                  <a:pt x="1463" y="1341"/>
                </a:lnTo>
                <a:lnTo>
                  <a:pt x="1459" y="1329"/>
                </a:lnTo>
                <a:lnTo>
                  <a:pt x="1459" y="1329"/>
                </a:lnTo>
                <a:lnTo>
                  <a:pt x="1455" y="1303"/>
                </a:lnTo>
                <a:lnTo>
                  <a:pt x="1448" y="1283"/>
                </a:lnTo>
                <a:lnTo>
                  <a:pt x="1440" y="1268"/>
                </a:lnTo>
                <a:lnTo>
                  <a:pt x="1421" y="1253"/>
                </a:lnTo>
                <a:lnTo>
                  <a:pt x="1421" y="1253"/>
                </a:lnTo>
                <a:lnTo>
                  <a:pt x="1406" y="1238"/>
                </a:lnTo>
                <a:lnTo>
                  <a:pt x="1402" y="1222"/>
                </a:lnTo>
                <a:lnTo>
                  <a:pt x="1402" y="1222"/>
                </a:lnTo>
                <a:lnTo>
                  <a:pt x="1410" y="1211"/>
                </a:lnTo>
                <a:lnTo>
                  <a:pt x="1425" y="1196"/>
                </a:lnTo>
                <a:lnTo>
                  <a:pt x="1425" y="1196"/>
                </a:lnTo>
                <a:lnTo>
                  <a:pt x="1532" y="1108"/>
                </a:lnTo>
                <a:lnTo>
                  <a:pt x="1532" y="1108"/>
                </a:lnTo>
                <a:lnTo>
                  <a:pt x="1551" y="1146"/>
                </a:lnTo>
                <a:lnTo>
                  <a:pt x="1551" y="1146"/>
                </a:lnTo>
                <a:lnTo>
                  <a:pt x="1551" y="1146"/>
                </a:lnTo>
                <a:lnTo>
                  <a:pt x="1551" y="1146"/>
                </a:lnTo>
                <a:close/>
              </a:path>
            </a:pathLst>
          </a:custGeom>
          <a:solidFill>
            <a:srgbClr val="0C41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59027" y="329575"/>
            <a:ext cx="1065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  <a:t>ПРЕИМУЩЕСТВА КАРТЫ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1728504" y="1964303"/>
            <a:ext cx="402606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Скидка по программе лояльности профсоюзов сохраняется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(от 3 до 10%)</a:t>
            </a:r>
          </a:p>
          <a:p>
            <a:pPr>
              <a:spcAft>
                <a:spcPts val="3000"/>
              </a:spcAft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Выпуск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и обслуживание карты —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бесплатно</a:t>
            </a:r>
          </a:p>
          <a:p>
            <a:pPr>
              <a:spcAft>
                <a:spcPts val="3000"/>
              </a:spcAft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Дополнительная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выгода —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CashBack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до 10% по программе лояльности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«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Вятка Банка»</a:t>
            </a:r>
          </a:p>
          <a:p>
            <a:pPr>
              <a:spcAft>
                <a:spcPts val="3000"/>
              </a:spcAft>
              <a:buClr>
                <a:srgbClr val="C00000"/>
              </a:buClr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Получение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дохода —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начисление на остаток собственных средств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до 4% (в зависимости от суммы собственных средств)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026" y="1037461"/>
            <a:ext cx="994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C2576"/>
                </a:solidFill>
                <a:latin typeface="Etelka Text Pro" panose="02000503030000020004" pitchFamily="50" charset="0"/>
              </a:rPr>
              <a:t>ДЛЯ ЧЛЕНОВ ОРГАНИЗАЦИИ ПРОФСОЮЗОВ</a:t>
            </a:r>
            <a:endParaRPr lang="ru-RU" dirty="0">
              <a:solidFill>
                <a:srgbClr val="0C2576"/>
              </a:solidFill>
              <a:latin typeface="Etelka Text Pro" panose="02000503030000020004" pitchFamily="50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421659" y="1939370"/>
            <a:ext cx="540065" cy="396915"/>
            <a:chOff x="766763" y="5892800"/>
            <a:chExt cx="527050" cy="387350"/>
          </a:xfrm>
          <a:solidFill>
            <a:srgbClr val="C00000"/>
          </a:solidFill>
        </p:grpSpPr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189038" y="5927725"/>
              <a:ext cx="69850" cy="73025"/>
            </a:xfrm>
            <a:custGeom>
              <a:avLst/>
              <a:gdLst>
                <a:gd name="T0" fmla="*/ 0 w 44"/>
                <a:gd name="T1" fmla="*/ 0 h 46"/>
                <a:gd name="T2" fmla="*/ 0 w 44"/>
                <a:gd name="T3" fmla="*/ 10 h 46"/>
                <a:gd name="T4" fmla="*/ 0 w 44"/>
                <a:gd name="T5" fmla="*/ 10 h 46"/>
                <a:gd name="T6" fmla="*/ 6 w 44"/>
                <a:gd name="T7" fmla="*/ 12 h 46"/>
                <a:gd name="T8" fmla="*/ 12 w 44"/>
                <a:gd name="T9" fmla="*/ 14 h 46"/>
                <a:gd name="T10" fmla="*/ 18 w 44"/>
                <a:gd name="T11" fmla="*/ 16 h 46"/>
                <a:gd name="T12" fmla="*/ 24 w 44"/>
                <a:gd name="T13" fmla="*/ 20 h 46"/>
                <a:gd name="T14" fmla="*/ 24 w 44"/>
                <a:gd name="T15" fmla="*/ 20 h 46"/>
                <a:gd name="T16" fmla="*/ 28 w 44"/>
                <a:gd name="T17" fmla="*/ 26 h 46"/>
                <a:gd name="T18" fmla="*/ 32 w 44"/>
                <a:gd name="T19" fmla="*/ 32 h 46"/>
                <a:gd name="T20" fmla="*/ 34 w 44"/>
                <a:gd name="T21" fmla="*/ 38 h 46"/>
                <a:gd name="T22" fmla="*/ 34 w 44"/>
                <a:gd name="T23" fmla="*/ 46 h 46"/>
                <a:gd name="T24" fmla="*/ 44 w 44"/>
                <a:gd name="T25" fmla="*/ 46 h 46"/>
                <a:gd name="T26" fmla="*/ 44 w 44"/>
                <a:gd name="T27" fmla="*/ 46 h 46"/>
                <a:gd name="T28" fmla="*/ 44 w 44"/>
                <a:gd name="T29" fmla="*/ 36 h 46"/>
                <a:gd name="T30" fmla="*/ 42 w 44"/>
                <a:gd name="T31" fmla="*/ 28 h 46"/>
                <a:gd name="T32" fmla="*/ 38 w 44"/>
                <a:gd name="T33" fmla="*/ 20 h 46"/>
                <a:gd name="T34" fmla="*/ 32 w 44"/>
                <a:gd name="T35" fmla="*/ 14 h 46"/>
                <a:gd name="T36" fmla="*/ 32 w 44"/>
                <a:gd name="T37" fmla="*/ 14 h 46"/>
                <a:gd name="T38" fmla="*/ 24 w 44"/>
                <a:gd name="T39" fmla="*/ 8 h 46"/>
                <a:gd name="T40" fmla="*/ 16 w 44"/>
                <a:gd name="T41" fmla="*/ 4 h 46"/>
                <a:gd name="T42" fmla="*/ 8 w 44"/>
                <a:gd name="T43" fmla="*/ 0 h 46"/>
                <a:gd name="T44" fmla="*/ 0 w 44"/>
                <a:gd name="T45" fmla="*/ 0 h 46"/>
                <a:gd name="T46" fmla="*/ 0 w 44"/>
                <a:gd name="T4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6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12" y="14"/>
                  </a:lnTo>
                  <a:lnTo>
                    <a:pt x="18" y="16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8" y="26"/>
                  </a:lnTo>
                  <a:lnTo>
                    <a:pt x="32" y="32"/>
                  </a:lnTo>
                  <a:lnTo>
                    <a:pt x="34" y="38"/>
                  </a:lnTo>
                  <a:lnTo>
                    <a:pt x="3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36"/>
                  </a:lnTo>
                  <a:lnTo>
                    <a:pt x="42" y="28"/>
                  </a:lnTo>
                  <a:lnTo>
                    <a:pt x="38" y="2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4" y="8"/>
                  </a:lnTo>
                  <a:lnTo>
                    <a:pt x="16" y="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1189038" y="5892800"/>
              <a:ext cx="104775" cy="107950"/>
            </a:xfrm>
            <a:custGeom>
              <a:avLst/>
              <a:gdLst>
                <a:gd name="T0" fmla="*/ 40 w 66"/>
                <a:gd name="T1" fmla="*/ 28 h 68"/>
                <a:gd name="T2" fmla="*/ 40 w 66"/>
                <a:gd name="T3" fmla="*/ 28 h 68"/>
                <a:gd name="T4" fmla="*/ 46 w 66"/>
                <a:gd name="T5" fmla="*/ 36 h 68"/>
                <a:gd name="T6" fmla="*/ 52 w 66"/>
                <a:gd name="T7" fmla="*/ 46 h 68"/>
                <a:gd name="T8" fmla="*/ 54 w 66"/>
                <a:gd name="T9" fmla="*/ 56 h 68"/>
                <a:gd name="T10" fmla="*/ 56 w 66"/>
                <a:gd name="T11" fmla="*/ 68 h 68"/>
                <a:gd name="T12" fmla="*/ 66 w 66"/>
                <a:gd name="T13" fmla="*/ 68 h 68"/>
                <a:gd name="T14" fmla="*/ 66 w 66"/>
                <a:gd name="T15" fmla="*/ 68 h 68"/>
                <a:gd name="T16" fmla="*/ 66 w 66"/>
                <a:gd name="T17" fmla="*/ 54 h 68"/>
                <a:gd name="T18" fmla="*/ 62 w 66"/>
                <a:gd name="T19" fmla="*/ 42 h 68"/>
                <a:gd name="T20" fmla="*/ 56 w 66"/>
                <a:gd name="T21" fmla="*/ 30 h 68"/>
                <a:gd name="T22" fmla="*/ 46 w 66"/>
                <a:gd name="T23" fmla="*/ 20 h 68"/>
                <a:gd name="T24" fmla="*/ 46 w 66"/>
                <a:gd name="T25" fmla="*/ 20 h 68"/>
                <a:gd name="T26" fmla="*/ 36 w 66"/>
                <a:gd name="T27" fmla="*/ 12 h 68"/>
                <a:gd name="T28" fmla="*/ 24 w 66"/>
                <a:gd name="T29" fmla="*/ 6 h 68"/>
                <a:gd name="T30" fmla="*/ 12 w 66"/>
                <a:gd name="T31" fmla="*/ 2 h 68"/>
                <a:gd name="T32" fmla="*/ 0 w 66"/>
                <a:gd name="T33" fmla="*/ 0 h 68"/>
                <a:gd name="T34" fmla="*/ 0 w 66"/>
                <a:gd name="T35" fmla="*/ 12 h 68"/>
                <a:gd name="T36" fmla="*/ 0 w 66"/>
                <a:gd name="T37" fmla="*/ 12 h 68"/>
                <a:gd name="T38" fmla="*/ 10 w 66"/>
                <a:gd name="T39" fmla="*/ 12 h 68"/>
                <a:gd name="T40" fmla="*/ 20 w 66"/>
                <a:gd name="T41" fmla="*/ 16 h 68"/>
                <a:gd name="T42" fmla="*/ 30 w 66"/>
                <a:gd name="T43" fmla="*/ 20 h 68"/>
                <a:gd name="T44" fmla="*/ 40 w 66"/>
                <a:gd name="T45" fmla="*/ 28 h 68"/>
                <a:gd name="T46" fmla="*/ 40 w 66"/>
                <a:gd name="T47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68">
                  <a:moveTo>
                    <a:pt x="40" y="28"/>
                  </a:moveTo>
                  <a:lnTo>
                    <a:pt x="40" y="28"/>
                  </a:lnTo>
                  <a:lnTo>
                    <a:pt x="46" y="36"/>
                  </a:lnTo>
                  <a:lnTo>
                    <a:pt x="52" y="46"/>
                  </a:lnTo>
                  <a:lnTo>
                    <a:pt x="54" y="56"/>
                  </a:lnTo>
                  <a:lnTo>
                    <a:pt x="56" y="68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6" y="54"/>
                  </a:lnTo>
                  <a:lnTo>
                    <a:pt x="62" y="42"/>
                  </a:lnTo>
                  <a:lnTo>
                    <a:pt x="56" y="3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36" y="12"/>
                  </a:lnTo>
                  <a:lnTo>
                    <a:pt x="24" y="6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0" y="16"/>
                  </a:lnTo>
                  <a:lnTo>
                    <a:pt x="30" y="20"/>
                  </a:lnTo>
                  <a:lnTo>
                    <a:pt x="40" y="28"/>
                  </a:lnTo>
                  <a:lnTo>
                    <a:pt x="4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1189038" y="5962650"/>
              <a:ext cx="38100" cy="38100"/>
            </a:xfrm>
            <a:custGeom>
              <a:avLst/>
              <a:gdLst>
                <a:gd name="T0" fmla="*/ 10 w 24"/>
                <a:gd name="T1" fmla="*/ 14 h 24"/>
                <a:gd name="T2" fmla="*/ 10 w 24"/>
                <a:gd name="T3" fmla="*/ 14 h 24"/>
                <a:gd name="T4" fmla="*/ 12 w 24"/>
                <a:gd name="T5" fmla="*/ 18 h 24"/>
                <a:gd name="T6" fmla="*/ 14 w 24"/>
                <a:gd name="T7" fmla="*/ 24 h 24"/>
                <a:gd name="T8" fmla="*/ 24 w 24"/>
                <a:gd name="T9" fmla="*/ 24 h 24"/>
                <a:gd name="T10" fmla="*/ 24 w 24"/>
                <a:gd name="T11" fmla="*/ 24 h 24"/>
                <a:gd name="T12" fmla="*/ 22 w 24"/>
                <a:gd name="T13" fmla="*/ 14 h 24"/>
                <a:gd name="T14" fmla="*/ 16 w 24"/>
                <a:gd name="T15" fmla="*/ 6 h 24"/>
                <a:gd name="T16" fmla="*/ 16 w 24"/>
                <a:gd name="T17" fmla="*/ 6 h 24"/>
                <a:gd name="T18" fmla="*/ 8 w 24"/>
                <a:gd name="T19" fmla="*/ 0 h 24"/>
                <a:gd name="T20" fmla="*/ 0 w 24"/>
                <a:gd name="T21" fmla="*/ 0 h 24"/>
                <a:gd name="T22" fmla="*/ 0 w 24"/>
                <a:gd name="T23" fmla="*/ 10 h 24"/>
                <a:gd name="T24" fmla="*/ 0 w 24"/>
                <a:gd name="T25" fmla="*/ 10 h 24"/>
                <a:gd name="T26" fmla="*/ 4 w 24"/>
                <a:gd name="T27" fmla="*/ 10 h 24"/>
                <a:gd name="T28" fmla="*/ 10 w 24"/>
                <a:gd name="T29" fmla="*/ 14 h 24"/>
                <a:gd name="T30" fmla="*/ 10 w 24"/>
                <a:gd name="T3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24">
                  <a:moveTo>
                    <a:pt x="10" y="14"/>
                  </a:moveTo>
                  <a:lnTo>
                    <a:pt x="10" y="14"/>
                  </a:lnTo>
                  <a:lnTo>
                    <a:pt x="12" y="18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1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10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766763" y="5988050"/>
              <a:ext cx="438150" cy="292100"/>
            </a:xfrm>
            <a:custGeom>
              <a:avLst/>
              <a:gdLst>
                <a:gd name="T0" fmla="*/ 276 w 276"/>
                <a:gd name="T1" fmla="*/ 28 h 184"/>
                <a:gd name="T2" fmla="*/ 274 w 276"/>
                <a:gd name="T3" fmla="*/ 16 h 184"/>
                <a:gd name="T4" fmla="*/ 260 w 276"/>
                <a:gd name="T5" fmla="*/ 2 h 184"/>
                <a:gd name="T6" fmla="*/ 248 w 276"/>
                <a:gd name="T7" fmla="*/ 0 h 184"/>
                <a:gd name="T8" fmla="*/ 28 w 276"/>
                <a:gd name="T9" fmla="*/ 0 h 184"/>
                <a:gd name="T10" fmla="*/ 8 w 276"/>
                <a:gd name="T11" fmla="*/ 8 h 184"/>
                <a:gd name="T12" fmla="*/ 0 w 276"/>
                <a:gd name="T13" fmla="*/ 28 h 184"/>
                <a:gd name="T14" fmla="*/ 0 w 276"/>
                <a:gd name="T15" fmla="*/ 156 h 184"/>
                <a:gd name="T16" fmla="*/ 2 w 276"/>
                <a:gd name="T17" fmla="*/ 166 h 184"/>
                <a:gd name="T18" fmla="*/ 14 w 276"/>
                <a:gd name="T19" fmla="*/ 180 h 184"/>
                <a:gd name="T20" fmla="*/ 24 w 276"/>
                <a:gd name="T21" fmla="*/ 184 h 184"/>
                <a:gd name="T22" fmla="*/ 42 w 276"/>
                <a:gd name="T23" fmla="*/ 172 h 184"/>
                <a:gd name="T24" fmla="*/ 28 w 276"/>
                <a:gd name="T25" fmla="*/ 172 h 184"/>
                <a:gd name="T26" fmla="*/ 20 w 276"/>
                <a:gd name="T27" fmla="*/ 172 h 184"/>
                <a:gd name="T28" fmla="*/ 12 w 276"/>
                <a:gd name="T29" fmla="*/ 164 h 184"/>
                <a:gd name="T30" fmla="*/ 12 w 276"/>
                <a:gd name="T31" fmla="*/ 156 h 184"/>
                <a:gd name="T32" fmla="*/ 12 w 276"/>
                <a:gd name="T33" fmla="*/ 82 h 184"/>
                <a:gd name="T34" fmla="*/ 16 w 276"/>
                <a:gd name="T35" fmla="*/ 78 h 184"/>
                <a:gd name="T36" fmla="*/ 126 w 276"/>
                <a:gd name="T37" fmla="*/ 78 h 184"/>
                <a:gd name="T38" fmla="*/ 260 w 276"/>
                <a:gd name="T39" fmla="*/ 78 h 184"/>
                <a:gd name="T40" fmla="*/ 264 w 276"/>
                <a:gd name="T41" fmla="*/ 78 h 184"/>
                <a:gd name="T42" fmla="*/ 266 w 276"/>
                <a:gd name="T43" fmla="*/ 82 h 184"/>
                <a:gd name="T44" fmla="*/ 266 w 276"/>
                <a:gd name="T45" fmla="*/ 158 h 184"/>
                <a:gd name="T46" fmla="*/ 264 w 276"/>
                <a:gd name="T47" fmla="*/ 164 h 184"/>
                <a:gd name="T48" fmla="*/ 258 w 276"/>
                <a:gd name="T49" fmla="*/ 170 h 184"/>
                <a:gd name="T50" fmla="*/ 250 w 276"/>
                <a:gd name="T51" fmla="*/ 172 h 184"/>
                <a:gd name="T52" fmla="*/ 42 w 276"/>
                <a:gd name="T53" fmla="*/ 184 h 184"/>
                <a:gd name="T54" fmla="*/ 250 w 276"/>
                <a:gd name="T55" fmla="*/ 184 h 184"/>
                <a:gd name="T56" fmla="*/ 260 w 276"/>
                <a:gd name="T57" fmla="*/ 182 h 184"/>
                <a:gd name="T58" fmla="*/ 274 w 276"/>
                <a:gd name="T59" fmla="*/ 166 h 184"/>
                <a:gd name="T60" fmla="*/ 276 w 276"/>
                <a:gd name="T61" fmla="*/ 156 h 184"/>
                <a:gd name="T62" fmla="*/ 276 w 276"/>
                <a:gd name="T63" fmla="*/ 72 h 184"/>
                <a:gd name="T64" fmla="*/ 276 w 276"/>
                <a:gd name="T65" fmla="*/ 28 h 184"/>
                <a:gd name="T66" fmla="*/ 260 w 276"/>
                <a:gd name="T67" fmla="*/ 66 h 184"/>
                <a:gd name="T68" fmla="*/ 160 w 276"/>
                <a:gd name="T69" fmla="*/ 66 h 184"/>
                <a:gd name="T70" fmla="*/ 138 w 276"/>
                <a:gd name="T71" fmla="*/ 66 h 184"/>
                <a:gd name="T72" fmla="*/ 138 w 276"/>
                <a:gd name="T73" fmla="*/ 66 h 184"/>
                <a:gd name="T74" fmla="*/ 16 w 276"/>
                <a:gd name="T75" fmla="*/ 66 h 184"/>
                <a:gd name="T76" fmla="*/ 12 w 276"/>
                <a:gd name="T77" fmla="*/ 62 h 184"/>
                <a:gd name="T78" fmla="*/ 12 w 276"/>
                <a:gd name="T79" fmla="*/ 48 h 184"/>
                <a:gd name="T80" fmla="*/ 12 w 276"/>
                <a:gd name="T81" fmla="*/ 44 h 184"/>
                <a:gd name="T82" fmla="*/ 16 w 276"/>
                <a:gd name="T83" fmla="*/ 42 h 184"/>
                <a:gd name="T84" fmla="*/ 88 w 276"/>
                <a:gd name="T85" fmla="*/ 44 h 184"/>
                <a:gd name="T86" fmla="*/ 258 w 276"/>
                <a:gd name="T87" fmla="*/ 44 h 184"/>
                <a:gd name="T88" fmla="*/ 266 w 276"/>
                <a:gd name="T89" fmla="*/ 50 h 184"/>
                <a:gd name="T90" fmla="*/ 266 w 276"/>
                <a:gd name="T91" fmla="*/ 62 h 184"/>
                <a:gd name="T92" fmla="*/ 264 w 276"/>
                <a:gd name="T93" fmla="*/ 66 h 184"/>
                <a:gd name="T94" fmla="*/ 260 w 276"/>
                <a:gd name="T95" fmla="*/ 66 h 184"/>
                <a:gd name="T96" fmla="*/ 260 w 276"/>
                <a:gd name="T97" fmla="*/ 32 h 184"/>
                <a:gd name="T98" fmla="*/ 172 w 276"/>
                <a:gd name="T99" fmla="*/ 32 h 184"/>
                <a:gd name="T100" fmla="*/ 138 w 276"/>
                <a:gd name="T101" fmla="*/ 32 h 184"/>
                <a:gd name="T102" fmla="*/ 138 w 276"/>
                <a:gd name="T103" fmla="*/ 32 h 184"/>
                <a:gd name="T104" fmla="*/ 16 w 276"/>
                <a:gd name="T105" fmla="*/ 32 h 184"/>
                <a:gd name="T106" fmla="*/ 12 w 276"/>
                <a:gd name="T107" fmla="*/ 26 h 184"/>
                <a:gd name="T108" fmla="*/ 12 w 276"/>
                <a:gd name="T109" fmla="*/ 20 h 184"/>
                <a:gd name="T110" fmla="*/ 20 w 276"/>
                <a:gd name="T111" fmla="*/ 12 h 184"/>
                <a:gd name="T112" fmla="*/ 26 w 276"/>
                <a:gd name="T113" fmla="*/ 12 h 184"/>
                <a:gd name="T114" fmla="*/ 250 w 276"/>
                <a:gd name="T115" fmla="*/ 12 h 184"/>
                <a:gd name="T116" fmla="*/ 262 w 276"/>
                <a:gd name="T117" fmla="*/ 16 h 184"/>
                <a:gd name="T118" fmla="*/ 266 w 276"/>
                <a:gd name="T119" fmla="*/ 28 h 184"/>
                <a:gd name="T120" fmla="*/ 264 w 276"/>
                <a:gd name="T121" fmla="*/ 32 h 184"/>
                <a:gd name="T122" fmla="*/ 260 w 276"/>
                <a:gd name="T123" fmla="*/ 3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" h="184">
                  <a:moveTo>
                    <a:pt x="276" y="28"/>
                  </a:moveTo>
                  <a:lnTo>
                    <a:pt x="276" y="28"/>
                  </a:lnTo>
                  <a:lnTo>
                    <a:pt x="276" y="22"/>
                  </a:lnTo>
                  <a:lnTo>
                    <a:pt x="274" y="16"/>
                  </a:lnTo>
                  <a:lnTo>
                    <a:pt x="268" y="8"/>
                  </a:lnTo>
                  <a:lnTo>
                    <a:pt x="260" y="2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2" y="166"/>
                  </a:lnTo>
                  <a:lnTo>
                    <a:pt x="8" y="174"/>
                  </a:lnTo>
                  <a:lnTo>
                    <a:pt x="14" y="180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42" y="184"/>
                  </a:lnTo>
                  <a:lnTo>
                    <a:pt x="42" y="172"/>
                  </a:lnTo>
                  <a:lnTo>
                    <a:pt x="42" y="172"/>
                  </a:lnTo>
                  <a:lnTo>
                    <a:pt x="28" y="172"/>
                  </a:lnTo>
                  <a:lnTo>
                    <a:pt x="28" y="172"/>
                  </a:lnTo>
                  <a:lnTo>
                    <a:pt x="20" y="172"/>
                  </a:lnTo>
                  <a:lnTo>
                    <a:pt x="14" y="168"/>
                  </a:lnTo>
                  <a:lnTo>
                    <a:pt x="12" y="164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264" y="78"/>
                  </a:lnTo>
                  <a:lnTo>
                    <a:pt x="266" y="80"/>
                  </a:lnTo>
                  <a:lnTo>
                    <a:pt x="266" y="82"/>
                  </a:lnTo>
                  <a:lnTo>
                    <a:pt x="266" y="82"/>
                  </a:lnTo>
                  <a:lnTo>
                    <a:pt x="266" y="158"/>
                  </a:lnTo>
                  <a:lnTo>
                    <a:pt x="266" y="158"/>
                  </a:lnTo>
                  <a:lnTo>
                    <a:pt x="264" y="164"/>
                  </a:lnTo>
                  <a:lnTo>
                    <a:pt x="262" y="168"/>
                  </a:lnTo>
                  <a:lnTo>
                    <a:pt x="258" y="170"/>
                  </a:lnTo>
                  <a:lnTo>
                    <a:pt x="250" y="172"/>
                  </a:lnTo>
                  <a:lnTo>
                    <a:pt x="250" y="172"/>
                  </a:lnTo>
                  <a:lnTo>
                    <a:pt x="42" y="172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250" y="184"/>
                  </a:lnTo>
                  <a:lnTo>
                    <a:pt x="250" y="184"/>
                  </a:lnTo>
                  <a:lnTo>
                    <a:pt x="260" y="182"/>
                  </a:lnTo>
                  <a:lnTo>
                    <a:pt x="268" y="176"/>
                  </a:lnTo>
                  <a:lnTo>
                    <a:pt x="274" y="166"/>
                  </a:lnTo>
                  <a:lnTo>
                    <a:pt x="276" y="156"/>
                  </a:lnTo>
                  <a:lnTo>
                    <a:pt x="276" y="156"/>
                  </a:lnTo>
                  <a:lnTo>
                    <a:pt x="276" y="72"/>
                  </a:lnTo>
                  <a:lnTo>
                    <a:pt x="276" y="72"/>
                  </a:lnTo>
                  <a:lnTo>
                    <a:pt x="276" y="28"/>
                  </a:lnTo>
                  <a:lnTo>
                    <a:pt x="276" y="28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258" y="44"/>
                  </a:lnTo>
                  <a:lnTo>
                    <a:pt x="258" y="44"/>
                  </a:lnTo>
                  <a:lnTo>
                    <a:pt x="264" y="44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4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  <a:moveTo>
                    <a:pt x="260" y="32"/>
                  </a:moveTo>
                  <a:lnTo>
                    <a:pt x="260" y="32"/>
                  </a:lnTo>
                  <a:lnTo>
                    <a:pt x="172" y="32"/>
                  </a:lnTo>
                  <a:lnTo>
                    <a:pt x="172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0"/>
                  </a:lnTo>
                  <a:lnTo>
                    <a:pt x="16" y="14"/>
                  </a:lnTo>
                  <a:lnTo>
                    <a:pt x="2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0" y="12"/>
                  </a:lnTo>
                  <a:lnTo>
                    <a:pt x="250" y="12"/>
                  </a:lnTo>
                  <a:lnTo>
                    <a:pt x="258" y="12"/>
                  </a:lnTo>
                  <a:lnTo>
                    <a:pt x="262" y="16"/>
                  </a:lnTo>
                  <a:lnTo>
                    <a:pt x="264" y="20"/>
                  </a:lnTo>
                  <a:lnTo>
                    <a:pt x="266" y="28"/>
                  </a:lnTo>
                  <a:lnTo>
                    <a:pt x="266" y="28"/>
                  </a:lnTo>
                  <a:lnTo>
                    <a:pt x="264" y="32"/>
                  </a:lnTo>
                  <a:lnTo>
                    <a:pt x="260" y="32"/>
                  </a:lnTo>
                  <a:lnTo>
                    <a:pt x="26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21192" y="4226308"/>
            <a:ext cx="438150" cy="444500"/>
            <a:chOff x="811213" y="3590925"/>
            <a:chExt cx="438150" cy="444500"/>
          </a:xfrm>
          <a:solidFill>
            <a:srgbClr val="C00000"/>
          </a:solidFill>
        </p:grpSpPr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11213" y="3590925"/>
              <a:ext cx="438150" cy="444500"/>
            </a:xfrm>
            <a:custGeom>
              <a:avLst/>
              <a:gdLst>
                <a:gd name="T0" fmla="*/ 128 w 276"/>
                <a:gd name="T1" fmla="*/ 124 h 280"/>
                <a:gd name="T2" fmla="*/ 132 w 276"/>
                <a:gd name="T3" fmla="*/ 114 h 280"/>
                <a:gd name="T4" fmla="*/ 150 w 276"/>
                <a:gd name="T5" fmla="*/ 130 h 280"/>
                <a:gd name="T6" fmla="*/ 138 w 276"/>
                <a:gd name="T7" fmla="*/ 148 h 280"/>
                <a:gd name="T8" fmla="*/ 130 w 276"/>
                <a:gd name="T9" fmla="*/ 150 h 280"/>
                <a:gd name="T10" fmla="*/ 130 w 276"/>
                <a:gd name="T11" fmla="*/ 140 h 280"/>
                <a:gd name="T12" fmla="*/ 126 w 276"/>
                <a:gd name="T13" fmla="*/ 140 h 280"/>
                <a:gd name="T14" fmla="*/ 100 w 276"/>
                <a:gd name="T15" fmla="*/ 150 h 280"/>
                <a:gd name="T16" fmla="*/ 76 w 276"/>
                <a:gd name="T17" fmla="*/ 186 h 280"/>
                <a:gd name="T18" fmla="*/ 76 w 276"/>
                <a:gd name="T19" fmla="*/ 222 h 280"/>
                <a:gd name="T20" fmla="*/ 102 w 276"/>
                <a:gd name="T21" fmla="*/ 258 h 280"/>
                <a:gd name="T22" fmla="*/ 134 w 276"/>
                <a:gd name="T23" fmla="*/ 268 h 280"/>
                <a:gd name="T24" fmla="*/ 180 w 276"/>
                <a:gd name="T25" fmla="*/ 254 h 280"/>
                <a:gd name="T26" fmla="*/ 202 w 276"/>
                <a:gd name="T27" fmla="*/ 212 h 280"/>
                <a:gd name="T28" fmla="*/ 198 w 276"/>
                <a:gd name="T29" fmla="*/ 180 h 280"/>
                <a:gd name="T30" fmla="*/ 204 w 276"/>
                <a:gd name="T31" fmla="*/ 172 h 280"/>
                <a:gd name="T32" fmla="*/ 256 w 276"/>
                <a:gd name="T33" fmla="*/ 172 h 280"/>
                <a:gd name="T34" fmla="*/ 266 w 276"/>
                <a:gd name="T35" fmla="*/ 158 h 280"/>
                <a:gd name="T36" fmla="*/ 264 w 276"/>
                <a:gd name="T37" fmla="*/ 78 h 280"/>
                <a:gd name="T38" fmla="*/ 126 w 276"/>
                <a:gd name="T39" fmla="*/ 78 h 280"/>
                <a:gd name="T40" fmla="*/ 10 w 276"/>
                <a:gd name="T41" fmla="*/ 84 h 280"/>
                <a:gd name="T42" fmla="*/ 12 w 276"/>
                <a:gd name="T43" fmla="*/ 164 h 280"/>
                <a:gd name="T44" fmla="*/ 26 w 276"/>
                <a:gd name="T45" fmla="*/ 172 h 280"/>
                <a:gd name="T46" fmla="*/ 50 w 276"/>
                <a:gd name="T47" fmla="*/ 178 h 280"/>
                <a:gd name="T48" fmla="*/ 44 w 276"/>
                <a:gd name="T49" fmla="*/ 184 h 280"/>
                <a:gd name="T50" fmla="*/ 6 w 276"/>
                <a:gd name="T51" fmla="*/ 176 h 280"/>
                <a:gd name="T52" fmla="*/ 0 w 276"/>
                <a:gd name="T53" fmla="*/ 28 h 280"/>
                <a:gd name="T54" fmla="*/ 16 w 276"/>
                <a:gd name="T55" fmla="*/ 2 h 280"/>
                <a:gd name="T56" fmla="*/ 248 w 276"/>
                <a:gd name="T57" fmla="*/ 0 h 280"/>
                <a:gd name="T58" fmla="*/ 276 w 276"/>
                <a:gd name="T59" fmla="*/ 22 h 280"/>
                <a:gd name="T60" fmla="*/ 276 w 276"/>
                <a:gd name="T61" fmla="*/ 72 h 280"/>
                <a:gd name="T62" fmla="*/ 268 w 276"/>
                <a:gd name="T63" fmla="*/ 176 h 280"/>
                <a:gd name="T64" fmla="*/ 216 w 276"/>
                <a:gd name="T65" fmla="*/ 184 h 280"/>
                <a:gd name="T66" fmla="*/ 212 w 276"/>
                <a:gd name="T67" fmla="*/ 188 h 280"/>
                <a:gd name="T68" fmla="*/ 202 w 276"/>
                <a:gd name="T69" fmla="*/ 244 h 280"/>
                <a:gd name="T70" fmla="*/ 154 w 276"/>
                <a:gd name="T71" fmla="*/ 278 h 280"/>
                <a:gd name="T72" fmla="*/ 110 w 276"/>
                <a:gd name="T73" fmla="*/ 274 h 280"/>
                <a:gd name="T74" fmla="*/ 68 w 276"/>
                <a:gd name="T75" fmla="*/ 232 h 280"/>
                <a:gd name="T76" fmla="*/ 66 w 276"/>
                <a:gd name="T77" fmla="*/ 186 h 280"/>
                <a:gd name="T78" fmla="*/ 102 w 276"/>
                <a:gd name="T79" fmla="*/ 138 h 280"/>
                <a:gd name="T80" fmla="*/ 138 w 276"/>
                <a:gd name="T81" fmla="*/ 66 h 280"/>
                <a:gd name="T82" fmla="*/ 158 w 276"/>
                <a:gd name="T83" fmla="*/ 66 h 280"/>
                <a:gd name="T84" fmla="*/ 264 w 276"/>
                <a:gd name="T85" fmla="*/ 66 h 280"/>
                <a:gd name="T86" fmla="*/ 266 w 276"/>
                <a:gd name="T87" fmla="*/ 50 h 280"/>
                <a:gd name="T88" fmla="*/ 88 w 276"/>
                <a:gd name="T89" fmla="*/ 44 h 280"/>
                <a:gd name="T90" fmla="*/ 12 w 276"/>
                <a:gd name="T91" fmla="*/ 44 h 280"/>
                <a:gd name="T92" fmla="*/ 10 w 276"/>
                <a:gd name="T93" fmla="*/ 62 h 280"/>
                <a:gd name="T94" fmla="*/ 138 w 276"/>
                <a:gd name="T95" fmla="*/ 66 h 280"/>
                <a:gd name="T96" fmla="*/ 138 w 276"/>
                <a:gd name="T97" fmla="*/ 32 h 280"/>
                <a:gd name="T98" fmla="*/ 260 w 276"/>
                <a:gd name="T99" fmla="*/ 32 h 280"/>
                <a:gd name="T100" fmla="*/ 266 w 276"/>
                <a:gd name="T101" fmla="*/ 28 h 280"/>
                <a:gd name="T102" fmla="*/ 250 w 276"/>
                <a:gd name="T103" fmla="*/ 12 h 280"/>
                <a:gd name="T104" fmla="*/ 20 w 276"/>
                <a:gd name="T105" fmla="*/ 12 h 280"/>
                <a:gd name="T106" fmla="*/ 10 w 276"/>
                <a:gd name="T107" fmla="*/ 26 h 280"/>
                <a:gd name="T108" fmla="*/ 138 w 276"/>
                <a:gd name="T109" fmla="*/ 3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280">
                  <a:moveTo>
                    <a:pt x="132" y="128"/>
                  </a:moveTo>
                  <a:lnTo>
                    <a:pt x="132" y="128"/>
                  </a:lnTo>
                  <a:lnTo>
                    <a:pt x="128" y="124"/>
                  </a:lnTo>
                  <a:lnTo>
                    <a:pt x="128" y="124"/>
                  </a:lnTo>
                  <a:lnTo>
                    <a:pt x="128" y="120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2" y="114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50" y="130"/>
                  </a:lnTo>
                  <a:lnTo>
                    <a:pt x="150" y="130"/>
                  </a:lnTo>
                  <a:lnTo>
                    <a:pt x="152" y="134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34" y="152"/>
                  </a:lnTo>
                  <a:lnTo>
                    <a:pt x="132" y="152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28" y="148"/>
                  </a:lnTo>
                  <a:lnTo>
                    <a:pt x="128" y="146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30" y="140"/>
                  </a:lnTo>
                  <a:lnTo>
                    <a:pt x="126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0" y="144"/>
                  </a:lnTo>
                  <a:lnTo>
                    <a:pt x="100" y="150"/>
                  </a:lnTo>
                  <a:lnTo>
                    <a:pt x="92" y="158"/>
                  </a:lnTo>
                  <a:lnTo>
                    <a:pt x="84" y="166"/>
                  </a:lnTo>
                  <a:lnTo>
                    <a:pt x="80" y="176"/>
                  </a:lnTo>
                  <a:lnTo>
                    <a:pt x="76" y="186"/>
                  </a:lnTo>
                  <a:lnTo>
                    <a:pt x="74" y="198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6" y="222"/>
                  </a:lnTo>
                  <a:lnTo>
                    <a:pt x="80" y="232"/>
                  </a:lnTo>
                  <a:lnTo>
                    <a:pt x="86" y="242"/>
                  </a:lnTo>
                  <a:lnTo>
                    <a:pt x="94" y="250"/>
                  </a:lnTo>
                  <a:lnTo>
                    <a:pt x="102" y="258"/>
                  </a:lnTo>
                  <a:lnTo>
                    <a:pt x="112" y="262"/>
                  </a:lnTo>
                  <a:lnTo>
                    <a:pt x="122" y="266"/>
                  </a:lnTo>
                  <a:lnTo>
                    <a:pt x="134" y="268"/>
                  </a:lnTo>
                  <a:lnTo>
                    <a:pt x="134" y="268"/>
                  </a:lnTo>
                  <a:lnTo>
                    <a:pt x="148" y="268"/>
                  </a:lnTo>
                  <a:lnTo>
                    <a:pt x="158" y="264"/>
                  </a:lnTo>
                  <a:lnTo>
                    <a:pt x="170" y="260"/>
                  </a:lnTo>
                  <a:lnTo>
                    <a:pt x="180" y="254"/>
                  </a:lnTo>
                  <a:lnTo>
                    <a:pt x="188" y="244"/>
                  </a:lnTo>
                  <a:lnTo>
                    <a:pt x="196" y="236"/>
                  </a:lnTo>
                  <a:lnTo>
                    <a:pt x="200" y="224"/>
                  </a:lnTo>
                  <a:lnTo>
                    <a:pt x="202" y="212"/>
                  </a:lnTo>
                  <a:lnTo>
                    <a:pt x="202" y="212"/>
                  </a:lnTo>
                  <a:lnTo>
                    <a:pt x="202" y="196"/>
                  </a:lnTo>
                  <a:lnTo>
                    <a:pt x="198" y="180"/>
                  </a:lnTo>
                  <a:lnTo>
                    <a:pt x="198" y="180"/>
                  </a:lnTo>
                  <a:lnTo>
                    <a:pt x="198" y="178"/>
                  </a:lnTo>
                  <a:lnTo>
                    <a:pt x="200" y="174"/>
                  </a:lnTo>
                  <a:lnTo>
                    <a:pt x="202" y="172"/>
                  </a:lnTo>
                  <a:lnTo>
                    <a:pt x="204" y="172"/>
                  </a:lnTo>
                  <a:lnTo>
                    <a:pt x="204" y="172"/>
                  </a:lnTo>
                  <a:lnTo>
                    <a:pt x="250" y="172"/>
                  </a:lnTo>
                  <a:lnTo>
                    <a:pt x="250" y="172"/>
                  </a:lnTo>
                  <a:lnTo>
                    <a:pt x="256" y="172"/>
                  </a:lnTo>
                  <a:lnTo>
                    <a:pt x="262" y="168"/>
                  </a:lnTo>
                  <a:lnTo>
                    <a:pt x="264" y="164"/>
                  </a:lnTo>
                  <a:lnTo>
                    <a:pt x="266" y="158"/>
                  </a:lnTo>
                  <a:lnTo>
                    <a:pt x="266" y="158"/>
                  </a:lnTo>
                  <a:lnTo>
                    <a:pt x="266" y="82"/>
                  </a:lnTo>
                  <a:lnTo>
                    <a:pt x="266" y="82"/>
                  </a:lnTo>
                  <a:lnTo>
                    <a:pt x="266" y="80"/>
                  </a:lnTo>
                  <a:lnTo>
                    <a:pt x="264" y="78"/>
                  </a:lnTo>
                  <a:lnTo>
                    <a:pt x="260" y="78"/>
                  </a:lnTo>
                  <a:lnTo>
                    <a:pt x="260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64"/>
                  </a:lnTo>
                  <a:lnTo>
                    <a:pt x="14" y="168"/>
                  </a:lnTo>
                  <a:lnTo>
                    <a:pt x="20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50" y="174"/>
                  </a:lnTo>
                  <a:lnTo>
                    <a:pt x="50" y="178"/>
                  </a:lnTo>
                  <a:lnTo>
                    <a:pt x="50" y="178"/>
                  </a:lnTo>
                  <a:lnTo>
                    <a:pt x="48" y="182"/>
                  </a:lnTo>
                  <a:lnTo>
                    <a:pt x="44" y="184"/>
                  </a:lnTo>
                  <a:lnTo>
                    <a:pt x="44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14" y="180"/>
                  </a:lnTo>
                  <a:lnTo>
                    <a:pt x="6" y="176"/>
                  </a:lnTo>
                  <a:lnTo>
                    <a:pt x="2" y="16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16"/>
                  </a:lnTo>
                  <a:lnTo>
                    <a:pt x="8" y="8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58" y="2"/>
                  </a:lnTo>
                  <a:lnTo>
                    <a:pt x="268" y="8"/>
                  </a:lnTo>
                  <a:lnTo>
                    <a:pt x="274" y="16"/>
                  </a:lnTo>
                  <a:lnTo>
                    <a:pt x="276" y="22"/>
                  </a:lnTo>
                  <a:lnTo>
                    <a:pt x="276" y="28"/>
                  </a:lnTo>
                  <a:lnTo>
                    <a:pt x="276" y="28"/>
                  </a:lnTo>
                  <a:lnTo>
                    <a:pt x="276" y="72"/>
                  </a:lnTo>
                  <a:lnTo>
                    <a:pt x="276" y="72"/>
                  </a:lnTo>
                  <a:lnTo>
                    <a:pt x="276" y="156"/>
                  </a:lnTo>
                  <a:lnTo>
                    <a:pt x="276" y="156"/>
                  </a:lnTo>
                  <a:lnTo>
                    <a:pt x="274" y="168"/>
                  </a:lnTo>
                  <a:lnTo>
                    <a:pt x="268" y="176"/>
                  </a:lnTo>
                  <a:lnTo>
                    <a:pt x="260" y="182"/>
                  </a:lnTo>
                  <a:lnTo>
                    <a:pt x="248" y="184"/>
                  </a:lnTo>
                  <a:lnTo>
                    <a:pt x="248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2" y="184"/>
                  </a:lnTo>
                  <a:lnTo>
                    <a:pt x="212" y="188"/>
                  </a:lnTo>
                  <a:lnTo>
                    <a:pt x="212" y="188"/>
                  </a:lnTo>
                  <a:lnTo>
                    <a:pt x="214" y="202"/>
                  </a:lnTo>
                  <a:lnTo>
                    <a:pt x="212" y="218"/>
                  </a:lnTo>
                  <a:lnTo>
                    <a:pt x="208" y="232"/>
                  </a:lnTo>
                  <a:lnTo>
                    <a:pt x="202" y="244"/>
                  </a:lnTo>
                  <a:lnTo>
                    <a:pt x="192" y="256"/>
                  </a:lnTo>
                  <a:lnTo>
                    <a:pt x="182" y="264"/>
                  </a:lnTo>
                  <a:lnTo>
                    <a:pt x="170" y="272"/>
                  </a:lnTo>
                  <a:lnTo>
                    <a:pt x="154" y="278"/>
                  </a:lnTo>
                  <a:lnTo>
                    <a:pt x="154" y="278"/>
                  </a:lnTo>
                  <a:lnTo>
                    <a:pt x="140" y="280"/>
                  </a:lnTo>
                  <a:lnTo>
                    <a:pt x="124" y="278"/>
                  </a:lnTo>
                  <a:lnTo>
                    <a:pt x="110" y="274"/>
                  </a:lnTo>
                  <a:lnTo>
                    <a:pt x="96" y="266"/>
                  </a:lnTo>
                  <a:lnTo>
                    <a:pt x="86" y="256"/>
                  </a:lnTo>
                  <a:lnTo>
                    <a:pt x="76" y="244"/>
                  </a:lnTo>
                  <a:lnTo>
                    <a:pt x="68" y="232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2" y="200"/>
                  </a:lnTo>
                  <a:lnTo>
                    <a:pt x="66" y="186"/>
                  </a:lnTo>
                  <a:lnTo>
                    <a:pt x="70" y="172"/>
                  </a:lnTo>
                  <a:lnTo>
                    <a:pt x="78" y="158"/>
                  </a:lnTo>
                  <a:lnTo>
                    <a:pt x="88" y="146"/>
                  </a:lnTo>
                  <a:lnTo>
                    <a:pt x="102" y="138"/>
                  </a:lnTo>
                  <a:lnTo>
                    <a:pt x="116" y="132"/>
                  </a:lnTo>
                  <a:lnTo>
                    <a:pt x="132" y="128"/>
                  </a:lnTo>
                  <a:lnTo>
                    <a:pt x="132" y="128"/>
                  </a:lnTo>
                  <a:close/>
                  <a:moveTo>
                    <a:pt x="138" y="66"/>
                  </a:moveTo>
                  <a:lnTo>
                    <a:pt x="138" y="66"/>
                  </a:lnTo>
                  <a:lnTo>
                    <a:pt x="138" y="66"/>
                  </a:lnTo>
                  <a:lnTo>
                    <a:pt x="138" y="66"/>
                  </a:lnTo>
                  <a:lnTo>
                    <a:pt x="158" y="66"/>
                  </a:lnTo>
                  <a:lnTo>
                    <a:pt x="158" y="66"/>
                  </a:lnTo>
                  <a:lnTo>
                    <a:pt x="260" y="66"/>
                  </a:lnTo>
                  <a:lnTo>
                    <a:pt x="260" y="66"/>
                  </a:lnTo>
                  <a:lnTo>
                    <a:pt x="264" y="66"/>
                  </a:lnTo>
                  <a:lnTo>
                    <a:pt x="266" y="62"/>
                  </a:lnTo>
                  <a:lnTo>
                    <a:pt x="266" y="62"/>
                  </a:lnTo>
                  <a:lnTo>
                    <a:pt x="266" y="50"/>
                  </a:lnTo>
                  <a:lnTo>
                    <a:pt x="266" y="50"/>
                  </a:lnTo>
                  <a:lnTo>
                    <a:pt x="264" y="44"/>
                  </a:lnTo>
                  <a:lnTo>
                    <a:pt x="258" y="44"/>
                  </a:lnTo>
                  <a:lnTo>
                    <a:pt x="25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2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38" y="66"/>
                  </a:lnTo>
                  <a:lnTo>
                    <a:pt x="138" y="66"/>
                  </a:lnTo>
                  <a:close/>
                  <a:moveTo>
                    <a:pt x="138" y="32"/>
                  </a:moveTo>
                  <a:lnTo>
                    <a:pt x="138" y="32"/>
                  </a:lnTo>
                  <a:lnTo>
                    <a:pt x="138" y="32"/>
                  </a:lnTo>
                  <a:lnTo>
                    <a:pt x="138" y="32"/>
                  </a:lnTo>
                  <a:lnTo>
                    <a:pt x="172" y="32"/>
                  </a:lnTo>
                  <a:lnTo>
                    <a:pt x="172" y="32"/>
                  </a:lnTo>
                  <a:lnTo>
                    <a:pt x="260" y="32"/>
                  </a:lnTo>
                  <a:lnTo>
                    <a:pt x="260" y="32"/>
                  </a:lnTo>
                  <a:lnTo>
                    <a:pt x="264" y="32"/>
                  </a:lnTo>
                  <a:lnTo>
                    <a:pt x="266" y="28"/>
                  </a:lnTo>
                  <a:lnTo>
                    <a:pt x="266" y="28"/>
                  </a:lnTo>
                  <a:lnTo>
                    <a:pt x="264" y="20"/>
                  </a:lnTo>
                  <a:lnTo>
                    <a:pt x="262" y="16"/>
                  </a:lnTo>
                  <a:lnTo>
                    <a:pt x="256" y="12"/>
                  </a:lnTo>
                  <a:lnTo>
                    <a:pt x="250" y="12"/>
                  </a:lnTo>
                  <a:lnTo>
                    <a:pt x="25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38" y="32"/>
                  </a:lnTo>
                  <a:lnTo>
                    <a:pt x="13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989013" y="3860800"/>
              <a:ext cx="95250" cy="127000"/>
            </a:xfrm>
            <a:custGeom>
              <a:avLst/>
              <a:gdLst>
                <a:gd name="T0" fmla="*/ 28 w 60"/>
                <a:gd name="T1" fmla="*/ 0 h 80"/>
                <a:gd name="T2" fmla="*/ 46 w 60"/>
                <a:gd name="T3" fmla="*/ 4 h 80"/>
                <a:gd name="T4" fmla="*/ 52 w 60"/>
                <a:gd name="T5" fmla="*/ 8 h 80"/>
                <a:gd name="T6" fmla="*/ 60 w 60"/>
                <a:gd name="T7" fmla="*/ 20 h 80"/>
                <a:gd name="T8" fmla="*/ 60 w 60"/>
                <a:gd name="T9" fmla="*/ 34 h 80"/>
                <a:gd name="T10" fmla="*/ 56 w 60"/>
                <a:gd name="T11" fmla="*/ 42 h 80"/>
                <a:gd name="T12" fmla="*/ 44 w 60"/>
                <a:gd name="T13" fmla="*/ 50 h 80"/>
                <a:gd name="T14" fmla="*/ 36 w 60"/>
                <a:gd name="T15" fmla="*/ 52 h 80"/>
                <a:gd name="T16" fmla="*/ 26 w 60"/>
                <a:gd name="T17" fmla="*/ 52 h 80"/>
                <a:gd name="T18" fmla="*/ 22 w 60"/>
                <a:gd name="T19" fmla="*/ 56 h 80"/>
                <a:gd name="T20" fmla="*/ 22 w 60"/>
                <a:gd name="T21" fmla="*/ 58 h 80"/>
                <a:gd name="T22" fmla="*/ 26 w 60"/>
                <a:gd name="T23" fmla="*/ 58 h 80"/>
                <a:gd name="T24" fmla="*/ 36 w 60"/>
                <a:gd name="T25" fmla="*/ 58 h 80"/>
                <a:gd name="T26" fmla="*/ 42 w 60"/>
                <a:gd name="T27" fmla="*/ 64 h 80"/>
                <a:gd name="T28" fmla="*/ 40 w 60"/>
                <a:gd name="T29" fmla="*/ 68 h 80"/>
                <a:gd name="T30" fmla="*/ 36 w 60"/>
                <a:gd name="T31" fmla="*/ 68 h 80"/>
                <a:gd name="T32" fmla="*/ 26 w 60"/>
                <a:gd name="T33" fmla="*/ 68 h 80"/>
                <a:gd name="T34" fmla="*/ 22 w 60"/>
                <a:gd name="T35" fmla="*/ 72 h 80"/>
                <a:gd name="T36" fmla="*/ 20 w 60"/>
                <a:gd name="T37" fmla="*/ 78 h 80"/>
                <a:gd name="T38" fmla="*/ 16 w 60"/>
                <a:gd name="T39" fmla="*/ 80 h 80"/>
                <a:gd name="T40" fmla="*/ 14 w 60"/>
                <a:gd name="T41" fmla="*/ 78 h 80"/>
                <a:gd name="T42" fmla="*/ 12 w 60"/>
                <a:gd name="T43" fmla="*/ 72 h 80"/>
                <a:gd name="T44" fmla="*/ 10 w 60"/>
                <a:gd name="T45" fmla="*/ 70 h 80"/>
                <a:gd name="T46" fmla="*/ 8 w 60"/>
                <a:gd name="T47" fmla="*/ 68 h 80"/>
                <a:gd name="T48" fmla="*/ 4 w 60"/>
                <a:gd name="T49" fmla="*/ 68 h 80"/>
                <a:gd name="T50" fmla="*/ 0 w 60"/>
                <a:gd name="T51" fmla="*/ 64 h 80"/>
                <a:gd name="T52" fmla="*/ 0 w 60"/>
                <a:gd name="T53" fmla="*/ 60 h 80"/>
                <a:gd name="T54" fmla="*/ 4 w 60"/>
                <a:gd name="T55" fmla="*/ 58 h 80"/>
                <a:gd name="T56" fmla="*/ 8 w 60"/>
                <a:gd name="T57" fmla="*/ 58 h 80"/>
                <a:gd name="T58" fmla="*/ 12 w 60"/>
                <a:gd name="T59" fmla="*/ 54 h 80"/>
                <a:gd name="T60" fmla="*/ 10 w 60"/>
                <a:gd name="T61" fmla="*/ 52 h 80"/>
                <a:gd name="T62" fmla="*/ 8 w 60"/>
                <a:gd name="T63" fmla="*/ 52 h 80"/>
                <a:gd name="T64" fmla="*/ 6 w 60"/>
                <a:gd name="T65" fmla="*/ 52 h 80"/>
                <a:gd name="T66" fmla="*/ 0 w 60"/>
                <a:gd name="T67" fmla="*/ 46 h 80"/>
                <a:gd name="T68" fmla="*/ 2 w 60"/>
                <a:gd name="T69" fmla="*/ 42 h 80"/>
                <a:gd name="T70" fmla="*/ 6 w 60"/>
                <a:gd name="T71" fmla="*/ 40 h 80"/>
                <a:gd name="T72" fmla="*/ 10 w 60"/>
                <a:gd name="T73" fmla="*/ 40 h 80"/>
                <a:gd name="T74" fmla="*/ 12 w 60"/>
                <a:gd name="T75" fmla="*/ 34 h 80"/>
                <a:gd name="T76" fmla="*/ 12 w 60"/>
                <a:gd name="T77" fmla="*/ 8 h 80"/>
                <a:gd name="T78" fmla="*/ 12 w 60"/>
                <a:gd name="T79" fmla="*/ 2 h 80"/>
                <a:gd name="T80" fmla="*/ 18 w 60"/>
                <a:gd name="T81" fmla="*/ 0 h 80"/>
                <a:gd name="T82" fmla="*/ 24 w 60"/>
                <a:gd name="T83" fmla="*/ 0 h 80"/>
                <a:gd name="T84" fmla="*/ 28 w 60"/>
                <a:gd name="T85" fmla="*/ 0 h 80"/>
                <a:gd name="T86" fmla="*/ 22 w 60"/>
                <a:gd name="T87" fmla="*/ 26 h 80"/>
                <a:gd name="T88" fmla="*/ 22 w 60"/>
                <a:gd name="T89" fmla="*/ 26 h 80"/>
                <a:gd name="T90" fmla="*/ 22 w 60"/>
                <a:gd name="T91" fmla="*/ 38 h 80"/>
                <a:gd name="T92" fmla="*/ 26 w 60"/>
                <a:gd name="T93" fmla="*/ 40 h 80"/>
                <a:gd name="T94" fmla="*/ 38 w 60"/>
                <a:gd name="T95" fmla="*/ 40 h 80"/>
                <a:gd name="T96" fmla="*/ 46 w 60"/>
                <a:gd name="T97" fmla="*/ 38 h 80"/>
                <a:gd name="T98" fmla="*/ 48 w 60"/>
                <a:gd name="T99" fmla="*/ 32 h 80"/>
                <a:gd name="T100" fmla="*/ 50 w 60"/>
                <a:gd name="T101" fmla="*/ 24 h 80"/>
                <a:gd name="T102" fmla="*/ 46 w 60"/>
                <a:gd name="T103" fmla="*/ 16 h 80"/>
                <a:gd name="T104" fmla="*/ 40 w 60"/>
                <a:gd name="T105" fmla="*/ 12 h 80"/>
                <a:gd name="T106" fmla="*/ 24 w 60"/>
                <a:gd name="T107" fmla="*/ 12 h 80"/>
                <a:gd name="T108" fmla="*/ 22 w 60"/>
                <a:gd name="T109" fmla="*/ 14 h 80"/>
                <a:gd name="T110" fmla="*/ 22 w 60"/>
                <a:gd name="T111" fmla="*/ 24 h 80"/>
                <a:gd name="T112" fmla="*/ 22 w 60"/>
                <a:gd name="T113" fmla="*/ 2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0" h="80">
                  <a:moveTo>
                    <a:pt x="28" y="0"/>
                  </a:moveTo>
                  <a:lnTo>
                    <a:pt x="28" y="0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8" y="14"/>
                  </a:lnTo>
                  <a:lnTo>
                    <a:pt x="60" y="20"/>
                  </a:lnTo>
                  <a:lnTo>
                    <a:pt x="60" y="28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56" y="42"/>
                  </a:lnTo>
                  <a:lnTo>
                    <a:pt x="50" y="46"/>
                  </a:lnTo>
                  <a:lnTo>
                    <a:pt x="44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40" y="60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4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2" y="5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close/>
                  <a:moveTo>
                    <a:pt x="22" y="26"/>
                  </a:move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6" y="3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0" y="28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0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21192" y="3216557"/>
            <a:ext cx="523875" cy="352425"/>
            <a:chOff x="779463" y="3408363"/>
            <a:chExt cx="523875" cy="352425"/>
          </a:xfrm>
          <a:solidFill>
            <a:srgbClr val="C00000"/>
          </a:solidFill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779463" y="3408363"/>
              <a:ext cx="523875" cy="352425"/>
            </a:xfrm>
            <a:custGeom>
              <a:avLst/>
              <a:gdLst>
                <a:gd name="T0" fmla="*/ 263 w 330"/>
                <a:gd name="T1" fmla="*/ 194 h 222"/>
                <a:gd name="T2" fmla="*/ 254 w 330"/>
                <a:gd name="T3" fmla="*/ 213 h 222"/>
                <a:gd name="T4" fmla="*/ 235 w 330"/>
                <a:gd name="T5" fmla="*/ 222 h 222"/>
                <a:gd name="T6" fmla="*/ 18 w 330"/>
                <a:gd name="T7" fmla="*/ 220 h 222"/>
                <a:gd name="T8" fmla="*/ 0 w 330"/>
                <a:gd name="T9" fmla="*/ 194 h 222"/>
                <a:gd name="T10" fmla="*/ 0 w 330"/>
                <a:gd name="T11" fmla="*/ 74 h 222"/>
                <a:gd name="T12" fmla="*/ 16 w 330"/>
                <a:gd name="T13" fmla="*/ 51 h 222"/>
                <a:gd name="T14" fmla="*/ 182 w 330"/>
                <a:gd name="T15" fmla="*/ 49 h 222"/>
                <a:gd name="T16" fmla="*/ 189 w 330"/>
                <a:gd name="T17" fmla="*/ 44 h 222"/>
                <a:gd name="T18" fmla="*/ 203 w 330"/>
                <a:gd name="T19" fmla="*/ 23 h 222"/>
                <a:gd name="T20" fmla="*/ 231 w 330"/>
                <a:gd name="T21" fmla="*/ 5 h 222"/>
                <a:gd name="T22" fmla="*/ 265 w 330"/>
                <a:gd name="T23" fmla="*/ 0 h 222"/>
                <a:gd name="T24" fmla="*/ 286 w 330"/>
                <a:gd name="T25" fmla="*/ 5 h 222"/>
                <a:gd name="T26" fmla="*/ 312 w 330"/>
                <a:gd name="T27" fmla="*/ 26 h 222"/>
                <a:gd name="T28" fmla="*/ 328 w 330"/>
                <a:gd name="T29" fmla="*/ 56 h 222"/>
                <a:gd name="T30" fmla="*/ 328 w 330"/>
                <a:gd name="T31" fmla="*/ 86 h 222"/>
                <a:gd name="T32" fmla="*/ 307 w 330"/>
                <a:gd name="T33" fmla="*/ 123 h 222"/>
                <a:gd name="T34" fmla="*/ 268 w 330"/>
                <a:gd name="T35" fmla="*/ 143 h 222"/>
                <a:gd name="T36" fmla="*/ 263 w 330"/>
                <a:gd name="T37" fmla="*/ 143 h 222"/>
                <a:gd name="T38" fmla="*/ 12 w 330"/>
                <a:gd name="T39" fmla="*/ 197 h 222"/>
                <a:gd name="T40" fmla="*/ 16 w 330"/>
                <a:gd name="T41" fmla="*/ 208 h 222"/>
                <a:gd name="T42" fmla="*/ 28 w 330"/>
                <a:gd name="T43" fmla="*/ 210 h 222"/>
                <a:gd name="T44" fmla="*/ 242 w 330"/>
                <a:gd name="T45" fmla="*/ 210 h 222"/>
                <a:gd name="T46" fmla="*/ 252 w 330"/>
                <a:gd name="T47" fmla="*/ 201 h 222"/>
                <a:gd name="T48" fmla="*/ 252 w 330"/>
                <a:gd name="T49" fmla="*/ 143 h 222"/>
                <a:gd name="T50" fmla="*/ 235 w 330"/>
                <a:gd name="T51" fmla="*/ 141 h 222"/>
                <a:gd name="T52" fmla="*/ 208 w 330"/>
                <a:gd name="T53" fmla="*/ 125 h 222"/>
                <a:gd name="T54" fmla="*/ 201 w 330"/>
                <a:gd name="T55" fmla="*/ 123 h 222"/>
                <a:gd name="T56" fmla="*/ 12 w 330"/>
                <a:gd name="T57" fmla="*/ 123 h 222"/>
                <a:gd name="T58" fmla="*/ 256 w 330"/>
                <a:gd name="T59" fmla="*/ 132 h 222"/>
                <a:gd name="T60" fmla="*/ 291 w 330"/>
                <a:gd name="T61" fmla="*/ 123 h 222"/>
                <a:gd name="T62" fmla="*/ 314 w 330"/>
                <a:gd name="T63" fmla="*/ 97 h 222"/>
                <a:gd name="T64" fmla="*/ 318 w 330"/>
                <a:gd name="T65" fmla="*/ 72 h 222"/>
                <a:gd name="T66" fmla="*/ 309 w 330"/>
                <a:gd name="T67" fmla="*/ 37 h 222"/>
                <a:gd name="T68" fmla="*/ 282 w 330"/>
                <a:gd name="T69" fmla="*/ 14 h 222"/>
                <a:gd name="T70" fmla="*/ 258 w 330"/>
                <a:gd name="T71" fmla="*/ 10 h 222"/>
                <a:gd name="T72" fmla="*/ 222 w 330"/>
                <a:gd name="T73" fmla="*/ 21 h 222"/>
                <a:gd name="T74" fmla="*/ 201 w 330"/>
                <a:gd name="T75" fmla="*/ 46 h 222"/>
                <a:gd name="T76" fmla="*/ 196 w 330"/>
                <a:gd name="T77" fmla="*/ 72 h 222"/>
                <a:gd name="T78" fmla="*/ 205 w 330"/>
                <a:gd name="T79" fmla="*/ 107 h 222"/>
                <a:gd name="T80" fmla="*/ 233 w 330"/>
                <a:gd name="T81" fmla="*/ 127 h 222"/>
                <a:gd name="T82" fmla="*/ 256 w 330"/>
                <a:gd name="T83" fmla="*/ 132 h 222"/>
                <a:gd name="T84" fmla="*/ 196 w 330"/>
                <a:gd name="T85" fmla="*/ 111 h 222"/>
                <a:gd name="T86" fmla="*/ 189 w 330"/>
                <a:gd name="T87" fmla="*/ 95 h 222"/>
                <a:gd name="T88" fmla="*/ 180 w 330"/>
                <a:gd name="T89" fmla="*/ 88 h 222"/>
                <a:gd name="T90" fmla="*/ 12 w 330"/>
                <a:gd name="T91" fmla="*/ 90 h 222"/>
                <a:gd name="T92" fmla="*/ 12 w 330"/>
                <a:gd name="T93" fmla="*/ 111 h 222"/>
                <a:gd name="T94" fmla="*/ 180 w 330"/>
                <a:gd name="T95" fmla="*/ 60 h 222"/>
                <a:gd name="T96" fmla="*/ 28 w 330"/>
                <a:gd name="T97" fmla="*/ 58 h 222"/>
                <a:gd name="T98" fmla="*/ 12 w 330"/>
                <a:gd name="T99" fmla="*/ 70 h 222"/>
                <a:gd name="T100" fmla="*/ 185 w 330"/>
                <a:gd name="T101" fmla="*/ 79 h 222"/>
                <a:gd name="T102" fmla="*/ 185 w 330"/>
                <a:gd name="T103" fmla="*/ 6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0" h="222">
                  <a:moveTo>
                    <a:pt x="263" y="143"/>
                  </a:moveTo>
                  <a:lnTo>
                    <a:pt x="263" y="143"/>
                  </a:lnTo>
                  <a:lnTo>
                    <a:pt x="263" y="194"/>
                  </a:lnTo>
                  <a:lnTo>
                    <a:pt x="263" y="194"/>
                  </a:lnTo>
                  <a:lnTo>
                    <a:pt x="261" y="206"/>
                  </a:lnTo>
                  <a:lnTo>
                    <a:pt x="254" y="213"/>
                  </a:lnTo>
                  <a:lnTo>
                    <a:pt x="247" y="220"/>
                  </a:lnTo>
                  <a:lnTo>
                    <a:pt x="235" y="222"/>
                  </a:lnTo>
                  <a:lnTo>
                    <a:pt x="235" y="222"/>
                  </a:lnTo>
                  <a:lnTo>
                    <a:pt x="28" y="222"/>
                  </a:lnTo>
                  <a:lnTo>
                    <a:pt x="28" y="222"/>
                  </a:lnTo>
                  <a:lnTo>
                    <a:pt x="18" y="220"/>
                  </a:lnTo>
                  <a:lnTo>
                    <a:pt x="9" y="215"/>
                  </a:lnTo>
                  <a:lnTo>
                    <a:pt x="2" y="20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3"/>
                  </a:lnTo>
                  <a:lnTo>
                    <a:pt x="9" y="56"/>
                  </a:lnTo>
                  <a:lnTo>
                    <a:pt x="16" y="51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7" y="46"/>
                  </a:lnTo>
                  <a:lnTo>
                    <a:pt x="189" y="44"/>
                  </a:lnTo>
                  <a:lnTo>
                    <a:pt x="189" y="44"/>
                  </a:lnTo>
                  <a:lnTo>
                    <a:pt x="196" y="33"/>
                  </a:lnTo>
                  <a:lnTo>
                    <a:pt x="203" y="23"/>
                  </a:lnTo>
                  <a:lnTo>
                    <a:pt x="210" y="16"/>
                  </a:lnTo>
                  <a:lnTo>
                    <a:pt x="219" y="10"/>
                  </a:lnTo>
                  <a:lnTo>
                    <a:pt x="231" y="5"/>
                  </a:lnTo>
                  <a:lnTo>
                    <a:pt x="242" y="0"/>
                  </a:lnTo>
                  <a:lnTo>
                    <a:pt x="254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77" y="3"/>
                  </a:lnTo>
                  <a:lnTo>
                    <a:pt x="286" y="5"/>
                  </a:lnTo>
                  <a:lnTo>
                    <a:pt x="295" y="12"/>
                  </a:lnTo>
                  <a:lnTo>
                    <a:pt x="305" y="19"/>
                  </a:lnTo>
                  <a:lnTo>
                    <a:pt x="312" y="26"/>
                  </a:lnTo>
                  <a:lnTo>
                    <a:pt x="318" y="35"/>
                  </a:lnTo>
                  <a:lnTo>
                    <a:pt x="323" y="46"/>
                  </a:lnTo>
                  <a:lnTo>
                    <a:pt x="328" y="56"/>
                  </a:lnTo>
                  <a:lnTo>
                    <a:pt x="328" y="56"/>
                  </a:lnTo>
                  <a:lnTo>
                    <a:pt x="330" y="72"/>
                  </a:lnTo>
                  <a:lnTo>
                    <a:pt x="328" y="86"/>
                  </a:lnTo>
                  <a:lnTo>
                    <a:pt x="323" y="100"/>
                  </a:lnTo>
                  <a:lnTo>
                    <a:pt x="316" y="113"/>
                  </a:lnTo>
                  <a:lnTo>
                    <a:pt x="307" y="123"/>
                  </a:lnTo>
                  <a:lnTo>
                    <a:pt x="295" y="132"/>
                  </a:lnTo>
                  <a:lnTo>
                    <a:pt x="282" y="139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63" y="143"/>
                  </a:lnTo>
                  <a:lnTo>
                    <a:pt x="263" y="143"/>
                  </a:lnTo>
                  <a:close/>
                  <a:moveTo>
                    <a:pt x="12" y="123"/>
                  </a:moveTo>
                  <a:lnTo>
                    <a:pt x="12" y="123"/>
                  </a:lnTo>
                  <a:lnTo>
                    <a:pt x="12" y="197"/>
                  </a:lnTo>
                  <a:lnTo>
                    <a:pt x="12" y="197"/>
                  </a:lnTo>
                  <a:lnTo>
                    <a:pt x="14" y="204"/>
                  </a:lnTo>
                  <a:lnTo>
                    <a:pt x="16" y="208"/>
                  </a:lnTo>
                  <a:lnTo>
                    <a:pt x="21" y="210"/>
                  </a:lnTo>
                  <a:lnTo>
                    <a:pt x="28" y="210"/>
                  </a:lnTo>
                  <a:lnTo>
                    <a:pt x="28" y="210"/>
                  </a:lnTo>
                  <a:lnTo>
                    <a:pt x="235" y="210"/>
                  </a:lnTo>
                  <a:lnTo>
                    <a:pt x="235" y="210"/>
                  </a:lnTo>
                  <a:lnTo>
                    <a:pt x="242" y="210"/>
                  </a:lnTo>
                  <a:lnTo>
                    <a:pt x="242" y="210"/>
                  </a:lnTo>
                  <a:lnTo>
                    <a:pt x="249" y="206"/>
                  </a:lnTo>
                  <a:lnTo>
                    <a:pt x="252" y="201"/>
                  </a:lnTo>
                  <a:lnTo>
                    <a:pt x="252" y="201"/>
                  </a:lnTo>
                  <a:lnTo>
                    <a:pt x="252" y="143"/>
                  </a:lnTo>
                  <a:lnTo>
                    <a:pt x="252" y="143"/>
                  </a:lnTo>
                  <a:lnTo>
                    <a:pt x="247" y="143"/>
                  </a:lnTo>
                  <a:lnTo>
                    <a:pt x="247" y="143"/>
                  </a:lnTo>
                  <a:lnTo>
                    <a:pt x="235" y="141"/>
                  </a:lnTo>
                  <a:lnTo>
                    <a:pt x="226" y="137"/>
                  </a:lnTo>
                  <a:lnTo>
                    <a:pt x="217" y="132"/>
                  </a:lnTo>
                  <a:lnTo>
                    <a:pt x="208" y="125"/>
                  </a:lnTo>
                  <a:lnTo>
                    <a:pt x="208" y="125"/>
                  </a:lnTo>
                  <a:lnTo>
                    <a:pt x="201" y="123"/>
                  </a:lnTo>
                  <a:lnTo>
                    <a:pt x="201" y="123"/>
                  </a:lnTo>
                  <a:lnTo>
                    <a:pt x="46" y="123"/>
                  </a:lnTo>
                  <a:lnTo>
                    <a:pt x="46" y="123"/>
                  </a:lnTo>
                  <a:lnTo>
                    <a:pt x="12" y="123"/>
                  </a:lnTo>
                  <a:lnTo>
                    <a:pt x="12" y="123"/>
                  </a:lnTo>
                  <a:close/>
                  <a:moveTo>
                    <a:pt x="256" y="132"/>
                  </a:moveTo>
                  <a:lnTo>
                    <a:pt x="256" y="132"/>
                  </a:lnTo>
                  <a:lnTo>
                    <a:pt x="270" y="132"/>
                  </a:lnTo>
                  <a:lnTo>
                    <a:pt x="282" y="127"/>
                  </a:lnTo>
                  <a:lnTo>
                    <a:pt x="291" y="123"/>
                  </a:lnTo>
                  <a:lnTo>
                    <a:pt x="300" y="116"/>
                  </a:lnTo>
                  <a:lnTo>
                    <a:pt x="307" y="107"/>
                  </a:lnTo>
                  <a:lnTo>
                    <a:pt x="314" y="97"/>
                  </a:lnTo>
                  <a:lnTo>
                    <a:pt x="316" y="86"/>
                  </a:lnTo>
                  <a:lnTo>
                    <a:pt x="318" y="72"/>
                  </a:lnTo>
                  <a:lnTo>
                    <a:pt x="318" y="72"/>
                  </a:lnTo>
                  <a:lnTo>
                    <a:pt x="316" y="60"/>
                  </a:lnTo>
                  <a:lnTo>
                    <a:pt x="314" y="49"/>
                  </a:lnTo>
                  <a:lnTo>
                    <a:pt x="309" y="37"/>
                  </a:lnTo>
                  <a:lnTo>
                    <a:pt x="300" y="28"/>
                  </a:lnTo>
                  <a:lnTo>
                    <a:pt x="291" y="21"/>
                  </a:lnTo>
                  <a:lnTo>
                    <a:pt x="282" y="14"/>
                  </a:lnTo>
                  <a:lnTo>
                    <a:pt x="270" y="12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45" y="12"/>
                  </a:lnTo>
                  <a:lnTo>
                    <a:pt x="233" y="14"/>
                  </a:lnTo>
                  <a:lnTo>
                    <a:pt x="222" y="21"/>
                  </a:lnTo>
                  <a:lnTo>
                    <a:pt x="212" y="28"/>
                  </a:lnTo>
                  <a:lnTo>
                    <a:pt x="205" y="37"/>
                  </a:lnTo>
                  <a:lnTo>
                    <a:pt x="201" y="46"/>
                  </a:lnTo>
                  <a:lnTo>
                    <a:pt x="196" y="58"/>
                  </a:lnTo>
                  <a:lnTo>
                    <a:pt x="196" y="72"/>
                  </a:lnTo>
                  <a:lnTo>
                    <a:pt x="196" y="72"/>
                  </a:lnTo>
                  <a:lnTo>
                    <a:pt x="196" y="83"/>
                  </a:lnTo>
                  <a:lnTo>
                    <a:pt x="201" y="95"/>
                  </a:lnTo>
                  <a:lnTo>
                    <a:pt x="205" y="107"/>
                  </a:lnTo>
                  <a:lnTo>
                    <a:pt x="212" y="116"/>
                  </a:lnTo>
                  <a:lnTo>
                    <a:pt x="222" y="123"/>
                  </a:lnTo>
                  <a:lnTo>
                    <a:pt x="233" y="127"/>
                  </a:lnTo>
                  <a:lnTo>
                    <a:pt x="245" y="132"/>
                  </a:lnTo>
                  <a:lnTo>
                    <a:pt x="256" y="132"/>
                  </a:lnTo>
                  <a:lnTo>
                    <a:pt x="256" y="132"/>
                  </a:lnTo>
                  <a:close/>
                  <a:moveTo>
                    <a:pt x="12" y="111"/>
                  </a:moveTo>
                  <a:lnTo>
                    <a:pt x="12" y="111"/>
                  </a:lnTo>
                  <a:lnTo>
                    <a:pt x="196" y="111"/>
                  </a:lnTo>
                  <a:lnTo>
                    <a:pt x="196" y="111"/>
                  </a:lnTo>
                  <a:lnTo>
                    <a:pt x="189" y="95"/>
                  </a:lnTo>
                  <a:lnTo>
                    <a:pt x="189" y="95"/>
                  </a:lnTo>
                  <a:lnTo>
                    <a:pt x="185" y="90"/>
                  </a:lnTo>
                  <a:lnTo>
                    <a:pt x="180" y="88"/>
                  </a:lnTo>
                  <a:lnTo>
                    <a:pt x="180" y="88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111"/>
                  </a:lnTo>
                  <a:lnTo>
                    <a:pt x="12" y="111"/>
                  </a:lnTo>
                  <a:close/>
                  <a:moveTo>
                    <a:pt x="185" y="60"/>
                  </a:moveTo>
                  <a:lnTo>
                    <a:pt x="185" y="60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18" y="60"/>
                  </a:lnTo>
                  <a:lnTo>
                    <a:pt x="14" y="65"/>
                  </a:lnTo>
                  <a:lnTo>
                    <a:pt x="12" y="70"/>
                  </a:lnTo>
                  <a:lnTo>
                    <a:pt x="14" y="79"/>
                  </a:lnTo>
                  <a:lnTo>
                    <a:pt x="14" y="79"/>
                  </a:lnTo>
                  <a:lnTo>
                    <a:pt x="185" y="79"/>
                  </a:lnTo>
                  <a:lnTo>
                    <a:pt x="185" y="79"/>
                  </a:lnTo>
                  <a:lnTo>
                    <a:pt x="185" y="60"/>
                  </a:lnTo>
                  <a:lnTo>
                    <a:pt x="185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841376" y="3679826"/>
              <a:ext cx="80963" cy="19050"/>
            </a:xfrm>
            <a:custGeom>
              <a:avLst/>
              <a:gdLst>
                <a:gd name="T0" fmla="*/ 26 w 51"/>
                <a:gd name="T1" fmla="*/ 12 h 12"/>
                <a:gd name="T2" fmla="*/ 26 w 51"/>
                <a:gd name="T3" fmla="*/ 12 h 12"/>
                <a:gd name="T4" fmla="*/ 7 w 51"/>
                <a:gd name="T5" fmla="*/ 12 h 12"/>
                <a:gd name="T6" fmla="*/ 7 w 51"/>
                <a:gd name="T7" fmla="*/ 12 h 12"/>
                <a:gd name="T8" fmla="*/ 3 w 51"/>
                <a:gd name="T9" fmla="*/ 12 h 12"/>
                <a:gd name="T10" fmla="*/ 0 w 51"/>
                <a:gd name="T11" fmla="*/ 7 h 12"/>
                <a:gd name="T12" fmla="*/ 0 w 51"/>
                <a:gd name="T13" fmla="*/ 7 h 12"/>
                <a:gd name="T14" fmla="*/ 3 w 51"/>
                <a:gd name="T15" fmla="*/ 3 h 12"/>
                <a:gd name="T16" fmla="*/ 7 w 51"/>
                <a:gd name="T17" fmla="*/ 0 h 12"/>
                <a:gd name="T18" fmla="*/ 7 w 51"/>
                <a:gd name="T19" fmla="*/ 0 h 12"/>
                <a:gd name="T20" fmla="*/ 44 w 51"/>
                <a:gd name="T21" fmla="*/ 0 h 12"/>
                <a:gd name="T22" fmla="*/ 44 w 51"/>
                <a:gd name="T23" fmla="*/ 0 h 12"/>
                <a:gd name="T24" fmla="*/ 49 w 51"/>
                <a:gd name="T25" fmla="*/ 3 h 12"/>
                <a:gd name="T26" fmla="*/ 51 w 51"/>
                <a:gd name="T27" fmla="*/ 7 h 12"/>
                <a:gd name="T28" fmla="*/ 51 w 51"/>
                <a:gd name="T29" fmla="*/ 7 h 12"/>
                <a:gd name="T30" fmla="*/ 51 w 51"/>
                <a:gd name="T31" fmla="*/ 9 h 12"/>
                <a:gd name="T32" fmla="*/ 49 w 51"/>
                <a:gd name="T33" fmla="*/ 12 h 12"/>
                <a:gd name="T34" fmla="*/ 44 w 51"/>
                <a:gd name="T35" fmla="*/ 12 h 12"/>
                <a:gd name="T36" fmla="*/ 44 w 51"/>
                <a:gd name="T37" fmla="*/ 12 h 12"/>
                <a:gd name="T38" fmla="*/ 26 w 51"/>
                <a:gd name="T39" fmla="*/ 12 h 12"/>
                <a:gd name="T40" fmla="*/ 26 w 51"/>
                <a:gd name="T4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2">
                  <a:moveTo>
                    <a:pt x="26" y="12"/>
                  </a:moveTo>
                  <a:lnTo>
                    <a:pt x="2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1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9" y="3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9"/>
                  </a:lnTo>
                  <a:lnTo>
                    <a:pt x="49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131888" y="3486151"/>
              <a:ext cx="109538" cy="80963"/>
            </a:xfrm>
            <a:custGeom>
              <a:avLst/>
              <a:gdLst>
                <a:gd name="T0" fmla="*/ 23 w 69"/>
                <a:gd name="T1" fmla="*/ 37 h 51"/>
                <a:gd name="T2" fmla="*/ 23 w 69"/>
                <a:gd name="T3" fmla="*/ 37 h 51"/>
                <a:gd name="T4" fmla="*/ 57 w 69"/>
                <a:gd name="T5" fmla="*/ 2 h 51"/>
                <a:gd name="T6" fmla="*/ 57 w 69"/>
                <a:gd name="T7" fmla="*/ 2 h 51"/>
                <a:gd name="T8" fmla="*/ 62 w 69"/>
                <a:gd name="T9" fmla="*/ 0 h 51"/>
                <a:gd name="T10" fmla="*/ 62 w 69"/>
                <a:gd name="T11" fmla="*/ 0 h 51"/>
                <a:gd name="T12" fmla="*/ 69 w 69"/>
                <a:gd name="T13" fmla="*/ 2 h 51"/>
                <a:gd name="T14" fmla="*/ 69 w 69"/>
                <a:gd name="T15" fmla="*/ 2 h 51"/>
                <a:gd name="T16" fmla="*/ 69 w 69"/>
                <a:gd name="T17" fmla="*/ 4 h 51"/>
                <a:gd name="T18" fmla="*/ 69 w 69"/>
                <a:gd name="T19" fmla="*/ 7 h 51"/>
                <a:gd name="T20" fmla="*/ 69 w 69"/>
                <a:gd name="T21" fmla="*/ 7 h 51"/>
                <a:gd name="T22" fmla="*/ 66 w 69"/>
                <a:gd name="T23" fmla="*/ 9 h 51"/>
                <a:gd name="T24" fmla="*/ 66 w 69"/>
                <a:gd name="T25" fmla="*/ 9 h 51"/>
                <a:gd name="T26" fmla="*/ 27 w 69"/>
                <a:gd name="T27" fmla="*/ 48 h 51"/>
                <a:gd name="T28" fmla="*/ 27 w 69"/>
                <a:gd name="T29" fmla="*/ 48 h 51"/>
                <a:gd name="T30" fmla="*/ 23 w 69"/>
                <a:gd name="T31" fmla="*/ 51 h 51"/>
                <a:gd name="T32" fmla="*/ 18 w 69"/>
                <a:gd name="T33" fmla="*/ 48 h 51"/>
                <a:gd name="T34" fmla="*/ 18 w 69"/>
                <a:gd name="T35" fmla="*/ 48 h 51"/>
                <a:gd name="T36" fmla="*/ 2 w 69"/>
                <a:gd name="T37" fmla="*/ 28 h 51"/>
                <a:gd name="T38" fmla="*/ 2 w 69"/>
                <a:gd name="T39" fmla="*/ 28 h 51"/>
                <a:gd name="T40" fmla="*/ 0 w 69"/>
                <a:gd name="T41" fmla="*/ 23 h 51"/>
                <a:gd name="T42" fmla="*/ 2 w 69"/>
                <a:gd name="T43" fmla="*/ 18 h 51"/>
                <a:gd name="T44" fmla="*/ 2 w 69"/>
                <a:gd name="T45" fmla="*/ 18 h 51"/>
                <a:gd name="T46" fmla="*/ 4 w 69"/>
                <a:gd name="T47" fmla="*/ 16 h 51"/>
                <a:gd name="T48" fmla="*/ 9 w 69"/>
                <a:gd name="T49" fmla="*/ 21 h 51"/>
                <a:gd name="T50" fmla="*/ 9 w 69"/>
                <a:gd name="T51" fmla="*/ 21 h 51"/>
                <a:gd name="T52" fmla="*/ 23 w 69"/>
                <a:gd name="T53" fmla="*/ 37 h 51"/>
                <a:gd name="T54" fmla="*/ 23 w 69"/>
                <a:gd name="T5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9" h="51">
                  <a:moveTo>
                    <a:pt x="23" y="37"/>
                  </a:moveTo>
                  <a:lnTo>
                    <a:pt x="23" y="37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9" y="7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3" y="51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23" y="37"/>
                  </a:lnTo>
                  <a:lnTo>
                    <a:pt x="23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21192" y="5355216"/>
            <a:ext cx="520700" cy="352425"/>
            <a:chOff x="769938" y="4321175"/>
            <a:chExt cx="520700" cy="352425"/>
          </a:xfrm>
          <a:solidFill>
            <a:srgbClr val="C00000"/>
          </a:solidFill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769938" y="4321175"/>
              <a:ext cx="520700" cy="352425"/>
            </a:xfrm>
            <a:custGeom>
              <a:avLst/>
              <a:gdLst>
                <a:gd name="T0" fmla="*/ 318 w 328"/>
                <a:gd name="T1" fmla="*/ 36 h 222"/>
                <a:gd name="T2" fmla="*/ 286 w 328"/>
                <a:gd name="T3" fmla="*/ 6 h 222"/>
                <a:gd name="T4" fmla="*/ 252 w 328"/>
                <a:gd name="T5" fmla="*/ 0 h 222"/>
                <a:gd name="T6" fmla="*/ 210 w 328"/>
                <a:gd name="T7" fmla="*/ 16 h 222"/>
                <a:gd name="T8" fmla="*/ 190 w 328"/>
                <a:gd name="T9" fmla="*/ 44 h 222"/>
                <a:gd name="T10" fmla="*/ 26 w 328"/>
                <a:gd name="T11" fmla="*/ 48 h 222"/>
                <a:gd name="T12" fmla="*/ 2 w 328"/>
                <a:gd name="T13" fmla="*/ 64 h 222"/>
                <a:gd name="T14" fmla="*/ 0 w 328"/>
                <a:gd name="T15" fmla="*/ 194 h 222"/>
                <a:gd name="T16" fmla="*/ 16 w 328"/>
                <a:gd name="T17" fmla="*/ 220 h 222"/>
                <a:gd name="T18" fmla="*/ 130 w 328"/>
                <a:gd name="T19" fmla="*/ 220 h 222"/>
                <a:gd name="T20" fmla="*/ 182 w 328"/>
                <a:gd name="T21" fmla="*/ 222 h 222"/>
                <a:gd name="T22" fmla="*/ 254 w 328"/>
                <a:gd name="T23" fmla="*/ 214 h 222"/>
                <a:gd name="T24" fmla="*/ 262 w 328"/>
                <a:gd name="T25" fmla="*/ 150 h 222"/>
                <a:gd name="T26" fmla="*/ 268 w 328"/>
                <a:gd name="T27" fmla="*/ 142 h 222"/>
                <a:gd name="T28" fmla="*/ 316 w 328"/>
                <a:gd name="T29" fmla="*/ 112 h 222"/>
                <a:gd name="T30" fmla="*/ 326 w 328"/>
                <a:gd name="T31" fmla="*/ 56 h 222"/>
                <a:gd name="T32" fmla="*/ 12 w 328"/>
                <a:gd name="T33" fmla="*/ 66 h 222"/>
                <a:gd name="T34" fmla="*/ 24 w 328"/>
                <a:gd name="T35" fmla="*/ 60 h 222"/>
                <a:gd name="T36" fmla="*/ 184 w 328"/>
                <a:gd name="T37" fmla="*/ 64 h 222"/>
                <a:gd name="T38" fmla="*/ 182 w 328"/>
                <a:gd name="T39" fmla="*/ 78 h 222"/>
                <a:gd name="T40" fmla="*/ 98 w 328"/>
                <a:gd name="T41" fmla="*/ 78 h 222"/>
                <a:gd name="T42" fmla="*/ 18 w 328"/>
                <a:gd name="T43" fmla="*/ 78 h 222"/>
                <a:gd name="T44" fmla="*/ 12 w 328"/>
                <a:gd name="T45" fmla="*/ 90 h 222"/>
                <a:gd name="T46" fmla="*/ 28 w 328"/>
                <a:gd name="T47" fmla="*/ 90 h 222"/>
                <a:gd name="T48" fmla="*/ 184 w 328"/>
                <a:gd name="T49" fmla="*/ 90 h 222"/>
                <a:gd name="T50" fmla="*/ 192 w 328"/>
                <a:gd name="T51" fmla="*/ 106 h 222"/>
                <a:gd name="T52" fmla="*/ 102 w 328"/>
                <a:gd name="T53" fmla="*/ 110 h 222"/>
                <a:gd name="T54" fmla="*/ 16 w 328"/>
                <a:gd name="T55" fmla="*/ 110 h 222"/>
                <a:gd name="T56" fmla="*/ 12 w 328"/>
                <a:gd name="T57" fmla="*/ 106 h 222"/>
                <a:gd name="T58" fmla="*/ 12 w 328"/>
                <a:gd name="T59" fmla="*/ 90 h 222"/>
                <a:gd name="T60" fmla="*/ 246 w 328"/>
                <a:gd name="T61" fmla="*/ 206 h 222"/>
                <a:gd name="T62" fmla="*/ 156 w 328"/>
                <a:gd name="T63" fmla="*/ 210 h 222"/>
                <a:gd name="T64" fmla="*/ 130 w 328"/>
                <a:gd name="T65" fmla="*/ 210 h 222"/>
                <a:gd name="T66" fmla="*/ 20 w 328"/>
                <a:gd name="T67" fmla="*/ 210 h 222"/>
                <a:gd name="T68" fmla="*/ 12 w 328"/>
                <a:gd name="T69" fmla="*/ 196 h 222"/>
                <a:gd name="T70" fmla="*/ 16 w 328"/>
                <a:gd name="T71" fmla="*/ 122 h 222"/>
                <a:gd name="T72" fmla="*/ 204 w 328"/>
                <a:gd name="T73" fmla="*/ 122 h 222"/>
                <a:gd name="T74" fmla="*/ 224 w 328"/>
                <a:gd name="T75" fmla="*/ 136 h 222"/>
                <a:gd name="T76" fmla="*/ 250 w 328"/>
                <a:gd name="T77" fmla="*/ 144 h 222"/>
                <a:gd name="T78" fmla="*/ 250 w 328"/>
                <a:gd name="T79" fmla="*/ 196 h 222"/>
                <a:gd name="T80" fmla="*/ 232 w 328"/>
                <a:gd name="T81" fmla="*/ 128 h 222"/>
                <a:gd name="T82" fmla="*/ 198 w 328"/>
                <a:gd name="T83" fmla="*/ 96 h 222"/>
                <a:gd name="T84" fmla="*/ 196 w 328"/>
                <a:gd name="T85" fmla="*/ 58 h 222"/>
                <a:gd name="T86" fmla="*/ 222 w 328"/>
                <a:gd name="T87" fmla="*/ 20 h 222"/>
                <a:gd name="T88" fmla="*/ 258 w 328"/>
                <a:gd name="T89" fmla="*/ 10 h 222"/>
                <a:gd name="T90" fmla="*/ 300 w 328"/>
                <a:gd name="T91" fmla="*/ 28 h 222"/>
                <a:gd name="T92" fmla="*/ 318 w 328"/>
                <a:gd name="T93" fmla="*/ 72 h 222"/>
                <a:gd name="T94" fmla="*/ 306 w 328"/>
                <a:gd name="T95" fmla="*/ 106 h 222"/>
                <a:gd name="T96" fmla="*/ 268 w 328"/>
                <a:gd name="T97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8" h="222">
                  <a:moveTo>
                    <a:pt x="326" y="56"/>
                  </a:moveTo>
                  <a:lnTo>
                    <a:pt x="326" y="56"/>
                  </a:lnTo>
                  <a:lnTo>
                    <a:pt x="324" y="46"/>
                  </a:lnTo>
                  <a:lnTo>
                    <a:pt x="318" y="36"/>
                  </a:lnTo>
                  <a:lnTo>
                    <a:pt x="312" y="26"/>
                  </a:lnTo>
                  <a:lnTo>
                    <a:pt x="304" y="18"/>
                  </a:lnTo>
                  <a:lnTo>
                    <a:pt x="296" y="10"/>
                  </a:lnTo>
                  <a:lnTo>
                    <a:pt x="286" y="6"/>
                  </a:lnTo>
                  <a:lnTo>
                    <a:pt x="276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0" y="4"/>
                  </a:lnTo>
                  <a:lnTo>
                    <a:pt x="220" y="8"/>
                  </a:lnTo>
                  <a:lnTo>
                    <a:pt x="210" y="16"/>
                  </a:lnTo>
                  <a:lnTo>
                    <a:pt x="202" y="24"/>
                  </a:lnTo>
                  <a:lnTo>
                    <a:pt x="194" y="32"/>
                  </a:lnTo>
                  <a:lnTo>
                    <a:pt x="190" y="44"/>
                  </a:lnTo>
                  <a:lnTo>
                    <a:pt x="190" y="44"/>
                  </a:lnTo>
                  <a:lnTo>
                    <a:pt x="186" y="48"/>
                  </a:lnTo>
                  <a:lnTo>
                    <a:pt x="182" y="48"/>
                  </a:lnTo>
                  <a:lnTo>
                    <a:pt x="182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6" y="50"/>
                  </a:lnTo>
                  <a:lnTo>
                    <a:pt x="8" y="56"/>
                  </a:lnTo>
                  <a:lnTo>
                    <a:pt x="2" y="6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200"/>
                  </a:lnTo>
                  <a:lnTo>
                    <a:pt x="2" y="206"/>
                  </a:lnTo>
                  <a:lnTo>
                    <a:pt x="8" y="214"/>
                  </a:lnTo>
                  <a:lnTo>
                    <a:pt x="16" y="220"/>
                  </a:lnTo>
                  <a:lnTo>
                    <a:pt x="26" y="222"/>
                  </a:lnTo>
                  <a:lnTo>
                    <a:pt x="26" y="222"/>
                  </a:lnTo>
                  <a:lnTo>
                    <a:pt x="130" y="220"/>
                  </a:lnTo>
                  <a:lnTo>
                    <a:pt x="130" y="220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236" y="220"/>
                  </a:lnTo>
                  <a:lnTo>
                    <a:pt x="236" y="220"/>
                  </a:lnTo>
                  <a:lnTo>
                    <a:pt x="246" y="220"/>
                  </a:lnTo>
                  <a:lnTo>
                    <a:pt x="254" y="214"/>
                  </a:lnTo>
                  <a:lnTo>
                    <a:pt x="260" y="206"/>
                  </a:lnTo>
                  <a:lnTo>
                    <a:pt x="262" y="196"/>
                  </a:lnTo>
                  <a:lnTo>
                    <a:pt x="262" y="196"/>
                  </a:lnTo>
                  <a:lnTo>
                    <a:pt x="262" y="150"/>
                  </a:lnTo>
                  <a:lnTo>
                    <a:pt x="262" y="150"/>
                  </a:lnTo>
                  <a:lnTo>
                    <a:pt x="262" y="144"/>
                  </a:lnTo>
                  <a:lnTo>
                    <a:pt x="268" y="142"/>
                  </a:lnTo>
                  <a:lnTo>
                    <a:pt x="268" y="142"/>
                  </a:lnTo>
                  <a:lnTo>
                    <a:pt x="282" y="140"/>
                  </a:lnTo>
                  <a:lnTo>
                    <a:pt x="294" y="132"/>
                  </a:lnTo>
                  <a:lnTo>
                    <a:pt x="306" y="124"/>
                  </a:lnTo>
                  <a:lnTo>
                    <a:pt x="316" y="112"/>
                  </a:lnTo>
                  <a:lnTo>
                    <a:pt x="322" y="100"/>
                  </a:lnTo>
                  <a:lnTo>
                    <a:pt x="326" y="86"/>
                  </a:lnTo>
                  <a:lnTo>
                    <a:pt x="328" y="72"/>
                  </a:lnTo>
                  <a:lnTo>
                    <a:pt x="326" y="56"/>
                  </a:lnTo>
                  <a:lnTo>
                    <a:pt x="326" y="56"/>
                  </a:lnTo>
                  <a:close/>
                  <a:moveTo>
                    <a:pt x="12" y="72"/>
                  </a:moveTo>
                  <a:lnTo>
                    <a:pt x="12" y="72"/>
                  </a:lnTo>
                  <a:lnTo>
                    <a:pt x="12" y="66"/>
                  </a:lnTo>
                  <a:lnTo>
                    <a:pt x="14" y="62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4" y="60"/>
                  </a:lnTo>
                  <a:lnTo>
                    <a:pt x="184" y="64"/>
                  </a:lnTo>
                  <a:lnTo>
                    <a:pt x="184" y="64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82" y="78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9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72"/>
                  </a:lnTo>
                  <a:close/>
                  <a:moveTo>
                    <a:pt x="12" y="90"/>
                  </a:moveTo>
                  <a:lnTo>
                    <a:pt x="12" y="90"/>
                  </a:lnTo>
                  <a:lnTo>
                    <a:pt x="16" y="88"/>
                  </a:lnTo>
                  <a:lnTo>
                    <a:pt x="20" y="88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180" y="90"/>
                  </a:lnTo>
                  <a:lnTo>
                    <a:pt x="180" y="90"/>
                  </a:lnTo>
                  <a:lnTo>
                    <a:pt x="184" y="90"/>
                  </a:lnTo>
                  <a:lnTo>
                    <a:pt x="188" y="94"/>
                  </a:lnTo>
                  <a:lnTo>
                    <a:pt x="188" y="94"/>
                  </a:lnTo>
                  <a:lnTo>
                    <a:pt x="192" y="106"/>
                  </a:lnTo>
                  <a:lnTo>
                    <a:pt x="192" y="106"/>
                  </a:lnTo>
                  <a:lnTo>
                    <a:pt x="194" y="110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02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12" y="106"/>
                  </a:lnTo>
                  <a:lnTo>
                    <a:pt x="12" y="106"/>
                  </a:lnTo>
                  <a:lnTo>
                    <a:pt x="10" y="98"/>
                  </a:lnTo>
                  <a:lnTo>
                    <a:pt x="10" y="94"/>
                  </a:lnTo>
                  <a:lnTo>
                    <a:pt x="12" y="90"/>
                  </a:lnTo>
                  <a:lnTo>
                    <a:pt x="12" y="90"/>
                  </a:lnTo>
                  <a:close/>
                  <a:moveTo>
                    <a:pt x="250" y="196"/>
                  </a:moveTo>
                  <a:lnTo>
                    <a:pt x="250" y="196"/>
                  </a:lnTo>
                  <a:lnTo>
                    <a:pt x="250" y="202"/>
                  </a:lnTo>
                  <a:lnTo>
                    <a:pt x="246" y="206"/>
                  </a:lnTo>
                  <a:lnTo>
                    <a:pt x="242" y="210"/>
                  </a:lnTo>
                  <a:lnTo>
                    <a:pt x="236" y="210"/>
                  </a:lnTo>
                  <a:lnTo>
                    <a:pt x="236" y="210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30" y="210"/>
                  </a:lnTo>
                  <a:lnTo>
                    <a:pt x="130" y="210"/>
                  </a:lnTo>
                  <a:lnTo>
                    <a:pt x="130" y="210"/>
                  </a:lnTo>
                  <a:lnTo>
                    <a:pt x="130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0" y="210"/>
                  </a:lnTo>
                  <a:lnTo>
                    <a:pt x="14" y="206"/>
                  </a:lnTo>
                  <a:lnTo>
                    <a:pt x="12" y="202"/>
                  </a:lnTo>
                  <a:lnTo>
                    <a:pt x="12" y="196"/>
                  </a:lnTo>
                  <a:lnTo>
                    <a:pt x="12" y="19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2"/>
                  </a:lnTo>
                  <a:lnTo>
                    <a:pt x="16" y="122"/>
                  </a:lnTo>
                  <a:lnTo>
                    <a:pt x="16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4" y="122"/>
                  </a:lnTo>
                  <a:lnTo>
                    <a:pt x="206" y="124"/>
                  </a:lnTo>
                  <a:lnTo>
                    <a:pt x="206" y="124"/>
                  </a:lnTo>
                  <a:lnTo>
                    <a:pt x="216" y="132"/>
                  </a:lnTo>
                  <a:lnTo>
                    <a:pt x="224" y="136"/>
                  </a:lnTo>
                  <a:lnTo>
                    <a:pt x="236" y="140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50" y="144"/>
                  </a:lnTo>
                  <a:lnTo>
                    <a:pt x="250" y="148"/>
                  </a:lnTo>
                  <a:lnTo>
                    <a:pt x="250" y="148"/>
                  </a:lnTo>
                  <a:lnTo>
                    <a:pt x="250" y="196"/>
                  </a:lnTo>
                  <a:lnTo>
                    <a:pt x="250" y="196"/>
                  </a:lnTo>
                  <a:close/>
                  <a:moveTo>
                    <a:pt x="256" y="132"/>
                  </a:moveTo>
                  <a:lnTo>
                    <a:pt x="256" y="132"/>
                  </a:lnTo>
                  <a:lnTo>
                    <a:pt x="244" y="132"/>
                  </a:lnTo>
                  <a:lnTo>
                    <a:pt x="232" y="128"/>
                  </a:lnTo>
                  <a:lnTo>
                    <a:pt x="220" y="122"/>
                  </a:lnTo>
                  <a:lnTo>
                    <a:pt x="212" y="114"/>
                  </a:lnTo>
                  <a:lnTo>
                    <a:pt x="204" y="106"/>
                  </a:lnTo>
                  <a:lnTo>
                    <a:pt x="198" y="96"/>
                  </a:lnTo>
                  <a:lnTo>
                    <a:pt x="196" y="84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96" y="58"/>
                  </a:lnTo>
                  <a:lnTo>
                    <a:pt x="200" y="46"/>
                  </a:lnTo>
                  <a:lnTo>
                    <a:pt x="204" y="36"/>
                  </a:lnTo>
                  <a:lnTo>
                    <a:pt x="212" y="28"/>
                  </a:lnTo>
                  <a:lnTo>
                    <a:pt x="222" y="20"/>
                  </a:lnTo>
                  <a:lnTo>
                    <a:pt x="232" y="14"/>
                  </a:lnTo>
                  <a:lnTo>
                    <a:pt x="244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70" y="12"/>
                  </a:lnTo>
                  <a:lnTo>
                    <a:pt x="280" y="14"/>
                  </a:lnTo>
                  <a:lnTo>
                    <a:pt x="292" y="20"/>
                  </a:lnTo>
                  <a:lnTo>
                    <a:pt x="300" y="28"/>
                  </a:lnTo>
                  <a:lnTo>
                    <a:pt x="308" y="38"/>
                  </a:lnTo>
                  <a:lnTo>
                    <a:pt x="312" y="48"/>
                  </a:lnTo>
                  <a:lnTo>
                    <a:pt x="316" y="60"/>
                  </a:lnTo>
                  <a:lnTo>
                    <a:pt x="318" y="72"/>
                  </a:lnTo>
                  <a:lnTo>
                    <a:pt x="318" y="72"/>
                  </a:lnTo>
                  <a:lnTo>
                    <a:pt x="316" y="84"/>
                  </a:lnTo>
                  <a:lnTo>
                    <a:pt x="312" y="96"/>
                  </a:lnTo>
                  <a:lnTo>
                    <a:pt x="306" y="106"/>
                  </a:lnTo>
                  <a:lnTo>
                    <a:pt x="300" y="116"/>
                  </a:lnTo>
                  <a:lnTo>
                    <a:pt x="290" y="122"/>
                  </a:lnTo>
                  <a:lnTo>
                    <a:pt x="280" y="128"/>
                  </a:lnTo>
                  <a:lnTo>
                    <a:pt x="268" y="132"/>
                  </a:lnTo>
                  <a:lnTo>
                    <a:pt x="256" y="132"/>
                  </a:lnTo>
                  <a:lnTo>
                    <a:pt x="256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C00000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830263" y="4594225"/>
              <a:ext cx="79375" cy="15875"/>
            </a:xfrm>
            <a:custGeom>
              <a:avLst/>
              <a:gdLst>
                <a:gd name="T0" fmla="*/ 44 w 50"/>
                <a:gd name="T1" fmla="*/ 0 h 10"/>
                <a:gd name="T2" fmla="*/ 44 w 50"/>
                <a:gd name="T3" fmla="*/ 0 h 10"/>
                <a:gd name="T4" fmla="*/ 8 w 50"/>
                <a:gd name="T5" fmla="*/ 0 h 10"/>
                <a:gd name="T6" fmla="*/ 8 w 50"/>
                <a:gd name="T7" fmla="*/ 0 h 10"/>
                <a:gd name="T8" fmla="*/ 2 w 50"/>
                <a:gd name="T9" fmla="*/ 0 h 10"/>
                <a:gd name="T10" fmla="*/ 2 w 50"/>
                <a:gd name="T11" fmla="*/ 2 h 10"/>
                <a:gd name="T12" fmla="*/ 0 w 50"/>
                <a:gd name="T13" fmla="*/ 6 h 10"/>
                <a:gd name="T14" fmla="*/ 0 w 50"/>
                <a:gd name="T15" fmla="*/ 6 h 10"/>
                <a:gd name="T16" fmla="*/ 2 w 50"/>
                <a:gd name="T17" fmla="*/ 8 h 10"/>
                <a:gd name="T18" fmla="*/ 2 w 50"/>
                <a:gd name="T19" fmla="*/ 10 h 10"/>
                <a:gd name="T20" fmla="*/ 8 w 50"/>
                <a:gd name="T21" fmla="*/ 10 h 10"/>
                <a:gd name="T22" fmla="*/ 8 w 50"/>
                <a:gd name="T23" fmla="*/ 10 h 10"/>
                <a:gd name="T24" fmla="*/ 26 w 50"/>
                <a:gd name="T25" fmla="*/ 10 h 10"/>
                <a:gd name="T26" fmla="*/ 26 w 50"/>
                <a:gd name="T27" fmla="*/ 10 h 10"/>
                <a:gd name="T28" fmla="*/ 44 w 50"/>
                <a:gd name="T29" fmla="*/ 10 h 10"/>
                <a:gd name="T30" fmla="*/ 44 w 50"/>
                <a:gd name="T31" fmla="*/ 10 h 10"/>
                <a:gd name="T32" fmla="*/ 48 w 50"/>
                <a:gd name="T33" fmla="*/ 10 h 10"/>
                <a:gd name="T34" fmla="*/ 50 w 50"/>
                <a:gd name="T35" fmla="*/ 8 h 10"/>
                <a:gd name="T36" fmla="*/ 50 w 50"/>
                <a:gd name="T37" fmla="*/ 6 h 10"/>
                <a:gd name="T38" fmla="*/ 50 w 50"/>
                <a:gd name="T39" fmla="*/ 6 h 10"/>
                <a:gd name="T40" fmla="*/ 50 w 50"/>
                <a:gd name="T41" fmla="*/ 2 h 10"/>
                <a:gd name="T42" fmla="*/ 48 w 50"/>
                <a:gd name="T43" fmla="*/ 0 h 10"/>
                <a:gd name="T44" fmla="*/ 44 w 50"/>
                <a:gd name="T45" fmla="*/ 0 h 10"/>
                <a:gd name="T46" fmla="*/ 44 w 50"/>
                <a:gd name="T4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10">
                  <a:moveTo>
                    <a:pt x="44" y="0"/>
                  </a:moveTo>
                  <a:lnTo>
                    <a:pt x="4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C00000"/>
                </a:solidFill>
              </a:endParaRPr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1109663" y="4365625"/>
              <a:ext cx="63500" cy="66675"/>
            </a:xfrm>
            <a:custGeom>
              <a:avLst/>
              <a:gdLst>
                <a:gd name="T0" fmla="*/ 20 w 40"/>
                <a:gd name="T1" fmla="*/ 42 h 42"/>
                <a:gd name="T2" fmla="*/ 20 w 40"/>
                <a:gd name="T3" fmla="*/ 42 h 42"/>
                <a:gd name="T4" fmla="*/ 28 w 40"/>
                <a:gd name="T5" fmla="*/ 40 h 42"/>
                <a:gd name="T6" fmla="*/ 34 w 40"/>
                <a:gd name="T7" fmla="*/ 36 h 42"/>
                <a:gd name="T8" fmla="*/ 38 w 40"/>
                <a:gd name="T9" fmla="*/ 28 h 42"/>
                <a:gd name="T10" fmla="*/ 40 w 40"/>
                <a:gd name="T11" fmla="*/ 20 h 42"/>
                <a:gd name="T12" fmla="*/ 40 w 40"/>
                <a:gd name="T13" fmla="*/ 20 h 42"/>
                <a:gd name="T14" fmla="*/ 38 w 40"/>
                <a:gd name="T15" fmla="*/ 12 h 42"/>
                <a:gd name="T16" fmla="*/ 34 w 40"/>
                <a:gd name="T17" fmla="*/ 6 h 42"/>
                <a:gd name="T18" fmla="*/ 28 w 40"/>
                <a:gd name="T19" fmla="*/ 2 h 42"/>
                <a:gd name="T20" fmla="*/ 20 w 40"/>
                <a:gd name="T21" fmla="*/ 0 h 42"/>
                <a:gd name="T22" fmla="*/ 20 w 40"/>
                <a:gd name="T23" fmla="*/ 0 h 42"/>
                <a:gd name="T24" fmla="*/ 12 w 40"/>
                <a:gd name="T25" fmla="*/ 2 h 42"/>
                <a:gd name="T26" fmla="*/ 6 w 40"/>
                <a:gd name="T27" fmla="*/ 6 h 42"/>
                <a:gd name="T28" fmla="*/ 2 w 40"/>
                <a:gd name="T29" fmla="*/ 12 h 42"/>
                <a:gd name="T30" fmla="*/ 0 w 40"/>
                <a:gd name="T31" fmla="*/ 20 h 42"/>
                <a:gd name="T32" fmla="*/ 0 w 40"/>
                <a:gd name="T33" fmla="*/ 20 h 42"/>
                <a:gd name="T34" fmla="*/ 2 w 40"/>
                <a:gd name="T35" fmla="*/ 28 h 42"/>
                <a:gd name="T36" fmla="*/ 6 w 40"/>
                <a:gd name="T37" fmla="*/ 36 h 42"/>
                <a:gd name="T38" fmla="*/ 12 w 40"/>
                <a:gd name="T39" fmla="*/ 40 h 42"/>
                <a:gd name="T40" fmla="*/ 20 w 40"/>
                <a:gd name="T41" fmla="*/ 42 h 42"/>
                <a:gd name="T42" fmla="*/ 20 w 40"/>
                <a:gd name="T43" fmla="*/ 42 h 42"/>
                <a:gd name="T44" fmla="*/ 20 w 40"/>
                <a:gd name="T45" fmla="*/ 12 h 42"/>
                <a:gd name="T46" fmla="*/ 20 w 40"/>
                <a:gd name="T47" fmla="*/ 12 h 42"/>
                <a:gd name="T48" fmla="*/ 24 w 40"/>
                <a:gd name="T49" fmla="*/ 12 h 42"/>
                <a:gd name="T50" fmla="*/ 26 w 40"/>
                <a:gd name="T51" fmla="*/ 14 h 42"/>
                <a:gd name="T52" fmla="*/ 30 w 40"/>
                <a:gd name="T53" fmla="*/ 16 h 42"/>
                <a:gd name="T54" fmla="*/ 30 w 40"/>
                <a:gd name="T55" fmla="*/ 20 h 42"/>
                <a:gd name="T56" fmla="*/ 30 w 40"/>
                <a:gd name="T57" fmla="*/ 20 h 42"/>
                <a:gd name="T58" fmla="*/ 30 w 40"/>
                <a:gd name="T59" fmla="*/ 24 h 42"/>
                <a:gd name="T60" fmla="*/ 26 w 40"/>
                <a:gd name="T61" fmla="*/ 28 h 42"/>
                <a:gd name="T62" fmla="*/ 24 w 40"/>
                <a:gd name="T63" fmla="*/ 30 h 42"/>
                <a:gd name="T64" fmla="*/ 20 w 40"/>
                <a:gd name="T65" fmla="*/ 30 h 42"/>
                <a:gd name="T66" fmla="*/ 20 w 40"/>
                <a:gd name="T67" fmla="*/ 30 h 42"/>
                <a:gd name="T68" fmla="*/ 16 w 40"/>
                <a:gd name="T69" fmla="*/ 30 h 42"/>
                <a:gd name="T70" fmla="*/ 14 w 40"/>
                <a:gd name="T71" fmla="*/ 28 h 42"/>
                <a:gd name="T72" fmla="*/ 12 w 40"/>
                <a:gd name="T73" fmla="*/ 24 h 42"/>
                <a:gd name="T74" fmla="*/ 10 w 40"/>
                <a:gd name="T75" fmla="*/ 20 h 42"/>
                <a:gd name="T76" fmla="*/ 10 w 40"/>
                <a:gd name="T77" fmla="*/ 20 h 42"/>
                <a:gd name="T78" fmla="*/ 12 w 40"/>
                <a:gd name="T79" fmla="*/ 16 h 42"/>
                <a:gd name="T80" fmla="*/ 14 w 40"/>
                <a:gd name="T81" fmla="*/ 14 h 42"/>
                <a:gd name="T82" fmla="*/ 16 w 40"/>
                <a:gd name="T83" fmla="*/ 12 h 42"/>
                <a:gd name="T84" fmla="*/ 20 w 40"/>
                <a:gd name="T85" fmla="*/ 12 h 42"/>
                <a:gd name="T86" fmla="*/ 20 w 40"/>
                <a:gd name="T8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lnTo>
                    <a:pt x="20" y="42"/>
                  </a:lnTo>
                  <a:lnTo>
                    <a:pt x="28" y="40"/>
                  </a:lnTo>
                  <a:lnTo>
                    <a:pt x="34" y="36"/>
                  </a:lnTo>
                  <a:lnTo>
                    <a:pt x="38" y="2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4" y="12"/>
                  </a:lnTo>
                  <a:lnTo>
                    <a:pt x="26" y="14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28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C00000"/>
                </a:solidFill>
              </a:endParaRPr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1179513" y="4438650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20 w 40"/>
                <a:gd name="T3" fmla="*/ 0 h 40"/>
                <a:gd name="T4" fmla="*/ 12 w 40"/>
                <a:gd name="T5" fmla="*/ 0 h 40"/>
                <a:gd name="T6" fmla="*/ 6 w 40"/>
                <a:gd name="T7" fmla="*/ 6 h 40"/>
                <a:gd name="T8" fmla="*/ 2 w 40"/>
                <a:gd name="T9" fmla="*/ 12 h 40"/>
                <a:gd name="T10" fmla="*/ 0 w 40"/>
                <a:gd name="T11" fmla="*/ 20 h 40"/>
                <a:gd name="T12" fmla="*/ 0 w 40"/>
                <a:gd name="T13" fmla="*/ 20 h 40"/>
                <a:gd name="T14" fmla="*/ 2 w 40"/>
                <a:gd name="T15" fmla="*/ 28 h 40"/>
                <a:gd name="T16" fmla="*/ 6 w 40"/>
                <a:gd name="T17" fmla="*/ 34 h 40"/>
                <a:gd name="T18" fmla="*/ 12 w 40"/>
                <a:gd name="T19" fmla="*/ 38 h 40"/>
                <a:gd name="T20" fmla="*/ 20 w 40"/>
                <a:gd name="T21" fmla="*/ 40 h 40"/>
                <a:gd name="T22" fmla="*/ 20 w 40"/>
                <a:gd name="T23" fmla="*/ 40 h 40"/>
                <a:gd name="T24" fmla="*/ 28 w 40"/>
                <a:gd name="T25" fmla="*/ 38 h 40"/>
                <a:gd name="T26" fmla="*/ 34 w 40"/>
                <a:gd name="T27" fmla="*/ 34 h 40"/>
                <a:gd name="T28" fmla="*/ 40 w 40"/>
                <a:gd name="T29" fmla="*/ 28 h 40"/>
                <a:gd name="T30" fmla="*/ 40 w 40"/>
                <a:gd name="T31" fmla="*/ 20 h 40"/>
                <a:gd name="T32" fmla="*/ 40 w 40"/>
                <a:gd name="T33" fmla="*/ 20 h 40"/>
                <a:gd name="T34" fmla="*/ 40 w 40"/>
                <a:gd name="T35" fmla="*/ 12 h 40"/>
                <a:gd name="T36" fmla="*/ 34 w 40"/>
                <a:gd name="T37" fmla="*/ 6 h 40"/>
                <a:gd name="T38" fmla="*/ 28 w 40"/>
                <a:gd name="T39" fmla="*/ 0 h 40"/>
                <a:gd name="T40" fmla="*/ 20 w 40"/>
                <a:gd name="T41" fmla="*/ 0 h 40"/>
                <a:gd name="T42" fmla="*/ 20 w 40"/>
                <a:gd name="T43" fmla="*/ 0 h 40"/>
                <a:gd name="T44" fmla="*/ 20 w 40"/>
                <a:gd name="T45" fmla="*/ 30 h 40"/>
                <a:gd name="T46" fmla="*/ 20 w 40"/>
                <a:gd name="T47" fmla="*/ 30 h 40"/>
                <a:gd name="T48" fmla="*/ 16 w 40"/>
                <a:gd name="T49" fmla="*/ 28 h 40"/>
                <a:gd name="T50" fmla="*/ 14 w 40"/>
                <a:gd name="T51" fmla="*/ 26 h 40"/>
                <a:gd name="T52" fmla="*/ 12 w 40"/>
                <a:gd name="T53" fmla="*/ 24 h 40"/>
                <a:gd name="T54" fmla="*/ 10 w 40"/>
                <a:gd name="T55" fmla="*/ 20 h 40"/>
                <a:gd name="T56" fmla="*/ 10 w 40"/>
                <a:gd name="T57" fmla="*/ 20 h 40"/>
                <a:gd name="T58" fmla="*/ 12 w 40"/>
                <a:gd name="T59" fmla="*/ 16 h 40"/>
                <a:gd name="T60" fmla="*/ 14 w 40"/>
                <a:gd name="T61" fmla="*/ 12 h 40"/>
                <a:gd name="T62" fmla="*/ 16 w 40"/>
                <a:gd name="T63" fmla="*/ 10 h 40"/>
                <a:gd name="T64" fmla="*/ 20 w 40"/>
                <a:gd name="T65" fmla="*/ 10 h 40"/>
                <a:gd name="T66" fmla="*/ 20 w 40"/>
                <a:gd name="T67" fmla="*/ 10 h 40"/>
                <a:gd name="T68" fmla="*/ 24 w 40"/>
                <a:gd name="T69" fmla="*/ 10 h 40"/>
                <a:gd name="T70" fmla="*/ 28 w 40"/>
                <a:gd name="T71" fmla="*/ 12 h 40"/>
                <a:gd name="T72" fmla="*/ 30 w 40"/>
                <a:gd name="T73" fmla="*/ 16 h 40"/>
                <a:gd name="T74" fmla="*/ 30 w 40"/>
                <a:gd name="T75" fmla="*/ 20 h 40"/>
                <a:gd name="T76" fmla="*/ 30 w 40"/>
                <a:gd name="T77" fmla="*/ 20 h 40"/>
                <a:gd name="T78" fmla="*/ 30 w 40"/>
                <a:gd name="T79" fmla="*/ 24 h 40"/>
                <a:gd name="T80" fmla="*/ 28 w 40"/>
                <a:gd name="T81" fmla="*/ 26 h 40"/>
                <a:gd name="T82" fmla="*/ 24 w 40"/>
                <a:gd name="T83" fmla="*/ 28 h 40"/>
                <a:gd name="T84" fmla="*/ 20 w 40"/>
                <a:gd name="T85" fmla="*/ 30 h 40"/>
                <a:gd name="T86" fmla="*/ 20 w 40"/>
                <a:gd name="T87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20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4" y="34"/>
                  </a:lnTo>
                  <a:lnTo>
                    <a:pt x="40" y="28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12"/>
                  </a:lnTo>
                  <a:lnTo>
                    <a:pt x="34" y="6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20" y="0"/>
                  </a:lnTo>
                  <a:close/>
                  <a:moveTo>
                    <a:pt x="20" y="30"/>
                  </a:moveTo>
                  <a:lnTo>
                    <a:pt x="20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4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C00000"/>
                </a:solidFill>
              </a:endParaRPr>
            </a:p>
          </p:txBody>
        </p:sp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1116013" y="4375150"/>
              <a:ext cx="120650" cy="120650"/>
            </a:xfrm>
            <a:custGeom>
              <a:avLst/>
              <a:gdLst>
                <a:gd name="T0" fmla="*/ 74 w 76"/>
                <a:gd name="T1" fmla="*/ 0 h 76"/>
                <a:gd name="T2" fmla="*/ 74 w 76"/>
                <a:gd name="T3" fmla="*/ 0 h 76"/>
                <a:gd name="T4" fmla="*/ 70 w 76"/>
                <a:gd name="T5" fmla="*/ 0 h 76"/>
                <a:gd name="T6" fmla="*/ 66 w 76"/>
                <a:gd name="T7" fmla="*/ 0 h 76"/>
                <a:gd name="T8" fmla="*/ 2 w 76"/>
                <a:gd name="T9" fmla="*/ 66 h 76"/>
                <a:gd name="T10" fmla="*/ 2 w 76"/>
                <a:gd name="T11" fmla="*/ 66 h 76"/>
                <a:gd name="T12" fmla="*/ 0 w 76"/>
                <a:gd name="T13" fmla="*/ 70 h 76"/>
                <a:gd name="T14" fmla="*/ 2 w 76"/>
                <a:gd name="T15" fmla="*/ 74 h 76"/>
                <a:gd name="T16" fmla="*/ 2 w 76"/>
                <a:gd name="T17" fmla="*/ 74 h 76"/>
                <a:gd name="T18" fmla="*/ 6 w 76"/>
                <a:gd name="T19" fmla="*/ 76 h 76"/>
                <a:gd name="T20" fmla="*/ 6 w 76"/>
                <a:gd name="T21" fmla="*/ 76 h 76"/>
                <a:gd name="T22" fmla="*/ 8 w 76"/>
                <a:gd name="T23" fmla="*/ 74 h 76"/>
                <a:gd name="T24" fmla="*/ 74 w 76"/>
                <a:gd name="T25" fmla="*/ 8 h 76"/>
                <a:gd name="T26" fmla="*/ 74 w 76"/>
                <a:gd name="T27" fmla="*/ 8 h 76"/>
                <a:gd name="T28" fmla="*/ 76 w 76"/>
                <a:gd name="T29" fmla="*/ 4 h 76"/>
                <a:gd name="T30" fmla="*/ 74 w 76"/>
                <a:gd name="T31" fmla="*/ 0 h 76"/>
                <a:gd name="T32" fmla="*/ 74 w 76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76">
                  <a:moveTo>
                    <a:pt x="74" y="0"/>
                  </a:moveTo>
                  <a:lnTo>
                    <a:pt x="74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8" y="7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6" y="4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aseline="-2500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495507" y="2693877"/>
            <a:ext cx="235574" cy="522680"/>
            <a:chOff x="309563" y="4364038"/>
            <a:chExt cx="203200" cy="450850"/>
          </a:xfrm>
          <a:solidFill>
            <a:srgbClr val="C00000"/>
          </a:solidFill>
        </p:grpSpPr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309563" y="4491038"/>
              <a:ext cx="187325" cy="323850"/>
            </a:xfrm>
            <a:custGeom>
              <a:avLst/>
              <a:gdLst>
                <a:gd name="T0" fmla="*/ 0 w 118"/>
                <a:gd name="T1" fmla="*/ 72 h 204"/>
                <a:gd name="T2" fmla="*/ 8 w 118"/>
                <a:gd name="T3" fmla="*/ 62 h 204"/>
                <a:gd name="T4" fmla="*/ 54 w 118"/>
                <a:gd name="T5" fmla="*/ 2 h 204"/>
                <a:gd name="T6" fmla="*/ 58 w 118"/>
                <a:gd name="T7" fmla="*/ 0 h 204"/>
                <a:gd name="T8" fmla="*/ 114 w 118"/>
                <a:gd name="T9" fmla="*/ 0 h 204"/>
                <a:gd name="T10" fmla="*/ 116 w 118"/>
                <a:gd name="T11" fmla="*/ 0 h 204"/>
                <a:gd name="T12" fmla="*/ 116 w 118"/>
                <a:gd name="T13" fmla="*/ 4 h 204"/>
                <a:gd name="T14" fmla="*/ 66 w 118"/>
                <a:gd name="T15" fmla="*/ 136 h 204"/>
                <a:gd name="T16" fmla="*/ 64 w 118"/>
                <a:gd name="T17" fmla="*/ 146 h 204"/>
                <a:gd name="T18" fmla="*/ 70 w 118"/>
                <a:gd name="T19" fmla="*/ 152 h 204"/>
                <a:gd name="T20" fmla="*/ 82 w 118"/>
                <a:gd name="T21" fmla="*/ 152 h 204"/>
                <a:gd name="T22" fmla="*/ 92 w 118"/>
                <a:gd name="T23" fmla="*/ 150 h 204"/>
                <a:gd name="T24" fmla="*/ 114 w 118"/>
                <a:gd name="T25" fmla="*/ 142 h 204"/>
                <a:gd name="T26" fmla="*/ 118 w 118"/>
                <a:gd name="T27" fmla="*/ 142 h 204"/>
                <a:gd name="T28" fmla="*/ 118 w 118"/>
                <a:gd name="T29" fmla="*/ 144 h 204"/>
                <a:gd name="T30" fmla="*/ 98 w 118"/>
                <a:gd name="T31" fmla="*/ 196 h 204"/>
                <a:gd name="T32" fmla="*/ 98 w 118"/>
                <a:gd name="T33" fmla="*/ 198 h 204"/>
                <a:gd name="T34" fmla="*/ 94 w 118"/>
                <a:gd name="T35" fmla="*/ 200 h 204"/>
                <a:gd name="T36" fmla="*/ 66 w 118"/>
                <a:gd name="T37" fmla="*/ 204 h 204"/>
                <a:gd name="T38" fmla="*/ 36 w 118"/>
                <a:gd name="T39" fmla="*/ 200 h 204"/>
                <a:gd name="T40" fmla="*/ 24 w 118"/>
                <a:gd name="T41" fmla="*/ 196 h 204"/>
                <a:gd name="T42" fmla="*/ 6 w 118"/>
                <a:gd name="T43" fmla="*/ 178 h 204"/>
                <a:gd name="T44" fmla="*/ 2 w 118"/>
                <a:gd name="T45" fmla="*/ 166 h 204"/>
                <a:gd name="T46" fmla="*/ 2 w 118"/>
                <a:gd name="T47" fmla="*/ 148 h 204"/>
                <a:gd name="T48" fmla="*/ 6 w 118"/>
                <a:gd name="T49" fmla="*/ 132 h 204"/>
                <a:gd name="T50" fmla="*/ 20 w 118"/>
                <a:gd name="T51" fmla="*/ 94 h 204"/>
                <a:gd name="T52" fmla="*/ 26 w 118"/>
                <a:gd name="T53" fmla="*/ 76 h 204"/>
                <a:gd name="T54" fmla="*/ 26 w 118"/>
                <a:gd name="T55" fmla="*/ 74 h 204"/>
                <a:gd name="T56" fmla="*/ 24 w 118"/>
                <a:gd name="T57" fmla="*/ 72 h 204"/>
                <a:gd name="T58" fmla="*/ 0 w 118"/>
                <a:gd name="T59" fmla="*/ 72 h 204"/>
                <a:gd name="T60" fmla="*/ 24 w 118"/>
                <a:gd name="T61" fmla="*/ 62 h 204"/>
                <a:gd name="T62" fmla="*/ 40 w 118"/>
                <a:gd name="T63" fmla="*/ 62 h 204"/>
                <a:gd name="T64" fmla="*/ 42 w 118"/>
                <a:gd name="T65" fmla="*/ 66 h 204"/>
                <a:gd name="T66" fmla="*/ 18 w 118"/>
                <a:gd name="T67" fmla="*/ 128 h 204"/>
                <a:gd name="T68" fmla="*/ 12 w 118"/>
                <a:gd name="T69" fmla="*/ 146 h 204"/>
                <a:gd name="T70" fmla="*/ 14 w 118"/>
                <a:gd name="T71" fmla="*/ 164 h 204"/>
                <a:gd name="T72" fmla="*/ 16 w 118"/>
                <a:gd name="T73" fmla="*/ 174 h 204"/>
                <a:gd name="T74" fmla="*/ 30 w 118"/>
                <a:gd name="T75" fmla="*/ 186 h 204"/>
                <a:gd name="T76" fmla="*/ 40 w 118"/>
                <a:gd name="T77" fmla="*/ 190 h 204"/>
                <a:gd name="T78" fmla="*/ 64 w 118"/>
                <a:gd name="T79" fmla="*/ 192 h 204"/>
                <a:gd name="T80" fmla="*/ 88 w 118"/>
                <a:gd name="T81" fmla="*/ 190 h 204"/>
                <a:gd name="T82" fmla="*/ 90 w 118"/>
                <a:gd name="T83" fmla="*/ 188 h 204"/>
                <a:gd name="T84" fmla="*/ 100 w 118"/>
                <a:gd name="T85" fmla="*/ 162 h 204"/>
                <a:gd name="T86" fmla="*/ 100 w 118"/>
                <a:gd name="T87" fmla="*/ 160 h 204"/>
                <a:gd name="T88" fmla="*/ 100 w 118"/>
                <a:gd name="T89" fmla="*/ 160 h 204"/>
                <a:gd name="T90" fmla="*/ 98 w 118"/>
                <a:gd name="T91" fmla="*/ 160 h 204"/>
                <a:gd name="T92" fmla="*/ 74 w 118"/>
                <a:gd name="T93" fmla="*/ 164 h 204"/>
                <a:gd name="T94" fmla="*/ 64 w 118"/>
                <a:gd name="T95" fmla="*/ 162 h 204"/>
                <a:gd name="T96" fmla="*/ 54 w 118"/>
                <a:gd name="T97" fmla="*/ 152 h 204"/>
                <a:gd name="T98" fmla="*/ 54 w 118"/>
                <a:gd name="T99" fmla="*/ 144 h 204"/>
                <a:gd name="T100" fmla="*/ 56 w 118"/>
                <a:gd name="T101" fmla="*/ 132 h 204"/>
                <a:gd name="T102" fmla="*/ 100 w 118"/>
                <a:gd name="T103" fmla="*/ 14 h 204"/>
                <a:gd name="T104" fmla="*/ 98 w 118"/>
                <a:gd name="T105" fmla="*/ 10 h 204"/>
                <a:gd name="T106" fmla="*/ 64 w 118"/>
                <a:gd name="T107" fmla="*/ 10 h 204"/>
                <a:gd name="T108" fmla="*/ 60 w 118"/>
                <a:gd name="T109" fmla="*/ 12 h 204"/>
                <a:gd name="T110" fmla="*/ 58 w 118"/>
                <a:gd name="T111" fmla="*/ 14 h 204"/>
                <a:gd name="T112" fmla="*/ 24 w 118"/>
                <a:gd name="T113" fmla="*/ 60 h 204"/>
                <a:gd name="T114" fmla="*/ 24 w 118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204">
                  <a:moveTo>
                    <a:pt x="0" y="72"/>
                  </a:moveTo>
                  <a:lnTo>
                    <a:pt x="0" y="7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6" y="150"/>
                  </a:lnTo>
                  <a:lnTo>
                    <a:pt x="70" y="152"/>
                  </a:lnTo>
                  <a:lnTo>
                    <a:pt x="70" y="152"/>
                  </a:lnTo>
                  <a:lnTo>
                    <a:pt x="82" y="152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104" y="148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8" y="144"/>
                  </a:lnTo>
                  <a:lnTo>
                    <a:pt x="118" y="14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8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0" y="202"/>
                  </a:lnTo>
                  <a:lnTo>
                    <a:pt x="66" y="204"/>
                  </a:lnTo>
                  <a:lnTo>
                    <a:pt x="50" y="204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24" y="196"/>
                  </a:lnTo>
                  <a:lnTo>
                    <a:pt x="14" y="188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56"/>
                  </a:lnTo>
                  <a:lnTo>
                    <a:pt x="2" y="14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12" y="11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72"/>
                  </a:lnTo>
                  <a:close/>
                  <a:moveTo>
                    <a:pt x="24" y="62"/>
                  </a:moveTo>
                  <a:lnTo>
                    <a:pt x="24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2" y="146"/>
                  </a:lnTo>
                  <a:lnTo>
                    <a:pt x="12" y="15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6" y="174"/>
                  </a:lnTo>
                  <a:lnTo>
                    <a:pt x="22" y="182"/>
                  </a:lnTo>
                  <a:lnTo>
                    <a:pt x="30" y="186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52" y="192"/>
                  </a:lnTo>
                  <a:lnTo>
                    <a:pt x="64" y="192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8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8" y="160"/>
                  </a:lnTo>
                  <a:lnTo>
                    <a:pt x="98" y="160"/>
                  </a:lnTo>
                  <a:lnTo>
                    <a:pt x="86" y="162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64" y="162"/>
                  </a:lnTo>
                  <a:lnTo>
                    <a:pt x="58" y="158"/>
                  </a:lnTo>
                  <a:lnTo>
                    <a:pt x="54" y="152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404813" y="4364038"/>
              <a:ext cx="107950" cy="111125"/>
            </a:xfrm>
            <a:custGeom>
              <a:avLst/>
              <a:gdLst>
                <a:gd name="T0" fmla="*/ 0 w 68"/>
                <a:gd name="T1" fmla="*/ 34 h 70"/>
                <a:gd name="T2" fmla="*/ 0 w 68"/>
                <a:gd name="T3" fmla="*/ 34 h 70"/>
                <a:gd name="T4" fmla="*/ 0 w 68"/>
                <a:gd name="T5" fmla="*/ 28 h 70"/>
                <a:gd name="T6" fmla="*/ 2 w 68"/>
                <a:gd name="T7" fmla="*/ 22 h 70"/>
                <a:gd name="T8" fmla="*/ 6 w 68"/>
                <a:gd name="T9" fmla="*/ 16 h 70"/>
                <a:gd name="T10" fmla="*/ 10 w 68"/>
                <a:gd name="T11" fmla="*/ 10 h 70"/>
                <a:gd name="T12" fmla="*/ 16 w 68"/>
                <a:gd name="T13" fmla="*/ 6 h 70"/>
                <a:gd name="T14" fmla="*/ 22 w 68"/>
                <a:gd name="T15" fmla="*/ 2 h 70"/>
                <a:gd name="T16" fmla="*/ 28 w 68"/>
                <a:gd name="T17" fmla="*/ 2 h 70"/>
                <a:gd name="T18" fmla="*/ 36 w 68"/>
                <a:gd name="T19" fmla="*/ 0 h 70"/>
                <a:gd name="T20" fmla="*/ 36 w 68"/>
                <a:gd name="T21" fmla="*/ 0 h 70"/>
                <a:gd name="T22" fmla="*/ 42 w 68"/>
                <a:gd name="T23" fmla="*/ 2 h 70"/>
                <a:gd name="T24" fmla="*/ 48 w 68"/>
                <a:gd name="T25" fmla="*/ 4 h 70"/>
                <a:gd name="T26" fmla="*/ 54 w 68"/>
                <a:gd name="T27" fmla="*/ 6 h 70"/>
                <a:gd name="T28" fmla="*/ 58 w 68"/>
                <a:gd name="T29" fmla="*/ 10 h 70"/>
                <a:gd name="T30" fmla="*/ 64 w 68"/>
                <a:gd name="T31" fmla="*/ 16 h 70"/>
                <a:gd name="T32" fmla="*/ 66 w 68"/>
                <a:gd name="T33" fmla="*/ 22 h 70"/>
                <a:gd name="T34" fmla="*/ 68 w 68"/>
                <a:gd name="T35" fmla="*/ 28 h 70"/>
                <a:gd name="T36" fmla="*/ 68 w 68"/>
                <a:gd name="T37" fmla="*/ 34 h 70"/>
                <a:gd name="T38" fmla="*/ 68 w 68"/>
                <a:gd name="T39" fmla="*/ 34 h 70"/>
                <a:gd name="T40" fmla="*/ 68 w 68"/>
                <a:gd name="T41" fmla="*/ 42 h 70"/>
                <a:gd name="T42" fmla="*/ 66 w 68"/>
                <a:gd name="T43" fmla="*/ 48 h 70"/>
                <a:gd name="T44" fmla="*/ 62 w 68"/>
                <a:gd name="T45" fmla="*/ 54 h 70"/>
                <a:gd name="T46" fmla="*/ 58 w 68"/>
                <a:gd name="T47" fmla="*/ 60 h 70"/>
                <a:gd name="T48" fmla="*/ 54 w 68"/>
                <a:gd name="T49" fmla="*/ 64 h 70"/>
                <a:gd name="T50" fmla="*/ 48 w 68"/>
                <a:gd name="T51" fmla="*/ 66 h 70"/>
                <a:gd name="T52" fmla="*/ 40 w 68"/>
                <a:gd name="T53" fmla="*/ 68 h 70"/>
                <a:gd name="T54" fmla="*/ 34 w 68"/>
                <a:gd name="T55" fmla="*/ 70 h 70"/>
                <a:gd name="T56" fmla="*/ 34 w 68"/>
                <a:gd name="T57" fmla="*/ 70 h 70"/>
                <a:gd name="T58" fmla="*/ 26 w 68"/>
                <a:gd name="T59" fmla="*/ 68 h 70"/>
                <a:gd name="T60" fmla="*/ 20 w 68"/>
                <a:gd name="T61" fmla="*/ 66 h 70"/>
                <a:gd name="T62" fmla="*/ 14 w 68"/>
                <a:gd name="T63" fmla="*/ 64 h 70"/>
                <a:gd name="T64" fmla="*/ 10 w 68"/>
                <a:gd name="T65" fmla="*/ 60 h 70"/>
                <a:gd name="T66" fmla="*/ 6 w 68"/>
                <a:gd name="T67" fmla="*/ 54 h 70"/>
                <a:gd name="T68" fmla="*/ 2 w 68"/>
                <a:gd name="T69" fmla="*/ 48 h 70"/>
                <a:gd name="T70" fmla="*/ 0 w 68"/>
                <a:gd name="T71" fmla="*/ 42 h 70"/>
                <a:gd name="T72" fmla="*/ 0 w 68"/>
                <a:gd name="T73" fmla="*/ 34 h 70"/>
                <a:gd name="T74" fmla="*/ 0 w 68"/>
                <a:gd name="T75" fmla="*/ 34 h 70"/>
                <a:gd name="T76" fmla="*/ 34 w 68"/>
                <a:gd name="T77" fmla="*/ 58 h 70"/>
                <a:gd name="T78" fmla="*/ 34 w 68"/>
                <a:gd name="T79" fmla="*/ 58 h 70"/>
                <a:gd name="T80" fmla="*/ 44 w 68"/>
                <a:gd name="T81" fmla="*/ 56 h 70"/>
                <a:gd name="T82" fmla="*/ 52 w 68"/>
                <a:gd name="T83" fmla="*/ 52 h 70"/>
                <a:gd name="T84" fmla="*/ 56 w 68"/>
                <a:gd name="T85" fmla="*/ 44 h 70"/>
                <a:gd name="T86" fmla="*/ 58 w 68"/>
                <a:gd name="T87" fmla="*/ 36 h 70"/>
                <a:gd name="T88" fmla="*/ 58 w 68"/>
                <a:gd name="T89" fmla="*/ 36 h 70"/>
                <a:gd name="T90" fmla="*/ 56 w 68"/>
                <a:gd name="T91" fmla="*/ 26 h 70"/>
                <a:gd name="T92" fmla="*/ 52 w 68"/>
                <a:gd name="T93" fmla="*/ 18 h 70"/>
                <a:gd name="T94" fmla="*/ 44 w 68"/>
                <a:gd name="T95" fmla="*/ 12 h 70"/>
                <a:gd name="T96" fmla="*/ 34 w 68"/>
                <a:gd name="T97" fmla="*/ 12 h 70"/>
                <a:gd name="T98" fmla="*/ 34 w 68"/>
                <a:gd name="T99" fmla="*/ 12 h 70"/>
                <a:gd name="T100" fmla="*/ 26 w 68"/>
                <a:gd name="T101" fmla="*/ 12 h 70"/>
                <a:gd name="T102" fmla="*/ 18 w 68"/>
                <a:gd name="T103" fmla="*/ 18 h 70"/>
                <a:gd name="T104" fmla="*/ 12 w 68"/>
                <a:gd name="T105" fmla="*/ 26 h 70"/>
                <a:gd name="T106" fmla="*/ 10 w 68"/>
                <a:gd name="T107" fmla="*/ 34 h 70"/>
                <a:gd name="T108" fmla="*/ 10 w 68"/>
                <a:gd name="T109" fmla="*/ 34 h 70"/>
                <a:gd name="T110" fmla="*/ 12 w 68"/>
                <a:gd name="T111" fmla="*/ 44 h 70"/>
                <a:gd name="T112" fmla="*/ 18 w 68"/>
                <a:gd name="T113" fmla="*/ 52 h 70"/>
                <a:gd name="T114" fmla="*/ 26 w 68"/>
                <a:gd name="T115" fmla="*/ 56 h 70"/>
                <a:gd name="T116" fmla="*/ 34 w 68"/>
                <a:gd name="T117" fmla="*/ 58 h 70"/>
                <a:gd name="T118" fmla="*/ 34 w 68"/>
                <a:gd name="T11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" h="70">
                  <a:moveTo>
                    <a:pt x="0" y="34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4" y="16"/>
                  </a:lnTo>
                  <a:lnTo>
                    <a:pt x="66" y="22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42"/>
                  </a:lnTo>
                  <a:lnTo>
                    <a:pt x="66" y="48"/>
                  </a:lnTo>
                  <a:lnTo>
                    <a:pt x="62" y="5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48" y="66"/>
                  </a:lnTo>
                  <a:lnTo>
                    <a:pt x="40" y="6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34" y="58"/>
                  </a:moveTo>
                  <a:lnTo>
                    <a:pt x="34" y="58"/>
                  </a:lnTo>
                  <a:lnTo>
                    <a:pt x="44" y="56"/>
                  </a:lnTo>
                  <a:lnTo>
                    <a:pt x="52" y="52"/>
                  </a:lnTo>
                  <a:lnTo>
                    <a:pt x="56" y="4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6" y="26"/>
                  </a:lnTo>
                  <a:lnTo>
                    <a:pt x="52" y="18"/>
                  </a:lnTo>
                  <a:lnTo>
                    <a:pt x="4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2" y="2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2" y="44"/>
                  </a:lnTo>
                  <a:lnTo>
                    <a:pt x="18" y="52"/>
                  </a:lnTo>
                  <a:lnTo>
                    <a:pt x="26" y="56"/>
                  </a:lnTo>
                  <a:lnTo>
                    <a:pt x="34" y="58"/>
                  </a:lnTo>
                  <a:lnTo>
                    <a:pt x="3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107377" y="1964303"/>
            <a:ext cx="402606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  <a:buClr>
                <a:srgbClr val="C00000"/>
              </a:buClr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Бесконтактная оплата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PayPass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  <a:p>
            <a:pPr>
              <a:spcAft>
                <a:spcPts val="3000"/>
              </a:spcAft>
              <a:buClr>
                <a:srgbClr val="C00000"/>
              </a:buClr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Информирование по операциям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E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-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mail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— бесплатно</a:t>
            </a:r>
          </a:p>
          <a:p>
            <a:pPr>
              <a:spcAft>
                <a:spcPts val="3000"/>
              </a:spcAft>
              <a:buClr>
                <a:srgbClr val="C00000"/>
              </a:buClr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Перевод средств с карты на карту любого банка по номеру карты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</p:txBody>
      </p:sp>
      <p:sp>
        <p:nvSpPr>
          <p:cNvPr id="32" name="Freeform 6"/>
          <p:cNvSpPr>
            <a:spLocks noEditPoints="1"/>
          </p:cNvSpPr>
          <p:nvPr/>
        </p:nvSpPr>
        <p:spPr bwMode="auto">
          <a:xfrm>
            <a:off x="6433087" y="3607526"/>
            <a:ext cx="528637" cy="422512"/>
          </a:xfrm>
          <a:custGeom>
            <a:avLst/>
            <a:gdLst>
              <a:gd name="T0" fmla="*/ 1562 w 1595"/>
              <a:gd name="T1" fmla="*/ 265 h 1274"/>
              <a:gd name="T2" fmla="*/ 1531 w 1595"/>
              <a:gd name="T3" fmla="*/ 293 h 1274"/>
              <a:gd name="T4" fmla="*/ 1533 w 1595"/>
              <a:gd name="T5" fmla="*/ 437 h 1274"/>
              <a:gd name="T6" fmla="*/ 1452 w 1595"/>
              <a:gd name="T7" fmla="*/ 576 h 1274"/>
              <a:gd name="T8" fmla="*/ 1323 w 1595"/>
              <a:gd name="T9" fmla="*/ 655 h 1274"/>
              <a:gd name="T10" fmla="*/ 1160 w 1595"/>
              <a:gd name="T11" fmla="*/ 657 h 1274"/>
              <a:gd name="T12" fmla="*/ 1040 w 1595"/>
              <a:gd name="T13" fmla="*/ 593 h 1274"/>
              <a:gd name="T14" fmla="*/ 1133 w 1595"/>
              <a:gd name="T15" fmla="*/ 578 h 1274"/>
              <a:gd name="T16" fmla="*/ 1120 w 1595"/>
              <a:gd name="T17" fmla="*/ 538 h 1274"/>
              <a:gd name="T18" fmla="*/ 974 w 1595"/>
              <a:gd name="T19" fmla="*/ 538 h 1274"/>
              <a:gd name="T20" fmla="*/ 954 w 1595"/>
              <a:gd name="T21" fmla="*/ 561 h 1274"/>
              <a:gd name="T22" fmla="*/ 894 w 1595"/>
              <a:gd name="T23" fmla="*/ 537 h 1274"/>
              <a:gd name="T24" fmla="*/ 910 w 1595"/>
              <a:gd name="T25" fmla="*/ 447 h 1274"/>
              <a:gd name="T26" fmla="*/ 939 w 1595"/>
              <a:gd name="T27" fmla="*/ 418 h 1274"/>
              <a:gd name="T28" fmla="*/ 951 w 1595"/>
              <a:gd name="T29" fmla="*/ 273 h 1274"/>
              <a:gd name="T30" fmla="*/ 1021 w 1595"/>
              <a:gd name="T31" fmla="*/ 155 h 1274"/>
              <a:gd name="T32" fmla="*/ 1133 w 1595"/>
              <a:gd name="T33" fmla="*/ 79 h 1274"/>
              <a:gd name="T34" fmla="*/ 1266 w 1595"/>
              <a:gd name="T35" fmla="*/ 59 h 1274"/>
              <a:gd name="T36" fmla="*/ 1389 w 1595"/>
              <a:gd name="T37" fmla="*/ 100 h 1274"/>
              <a:gd name="T38" fmla="*/ 1359 w 1595"/>
              <a:gd name="T39" fmla="*/ 130 h 1274"/>
              <a:gd name="T40" fmla="*/ 1339 w 1595"/>
              <a:gd name="T41" fmla="*/ 165 h 1274"/>
              <a:gd name="T42" fmla="*/ 1385 w 1595"/>
              <a:gd name="T43" fmla="*/ 184 h 1274"/>
              <a:gd name="T44" fmla="*/ 1507 w 1595"/>
              <a:gd name="T45" fmla="*/ 183 h 1274"/>
              <a:gd name="T46" fmla="*/ 1523 w 1595"/>
              <a:gd name="T47" fmla="*/ 32 h 1274"/>
              <a:gd name="T48" fmla="*/ 1495 w 1595"/>
              <a:gd name="T49" fmla="*/ 0 h 1274"/>
              <a:gd name="T50" fmla="*/ 1467 w 1595"/>
              <a:gd name="T51" fmla="*/ 26 h 1274"/>
              <a:gd name="T52" fmla="*/ 1414 w 1595"/>
              <a:gd name="T53" fmla="*/ 51 h 1274"/>
              <a:gd name="T54" fmla="*/ 1260 w 1595"/>
              <a:gd name="T55" fmla="*/ 5 h 1274"/>
              <a:gd name="T56" fmla="*/ 1103 w 1595"/>
              <a:gd name="T57" fmla="*/ 27 h 1274"/>
              <a:gd name="T58" fmla="*/ 973 w 1595"/>
              <a:gd name="T59" fmla="*/ 112 h 1274"/>
              <a:gd name="T60" fmla="*/ 899 w 1595"/>
              <a:gd name="T61" fmla="*/ 227 h 1274"/>
              <a:gd name="T62" fmla="*/ 74 w 1595"/>
              <a:gd name="T63" fmla="*/ 257 h 1274"/>
              <a:gd name="T64" fmla="*/ 9 w 1595"/>
              <a:gd name="T65" fmla="*/ 322 h 1274"/>
              <a:gd name="T66" fmla="*/ 0 w 1595"/>
              <a:gd name="T67" fmla="*/ 948 h 1274"/>
              <a:gd name="T68" fmla="*/ 44 w 1595"/>
              <a:gd name="T69" fmla="*/ 1032 h 1274"/>
              <a:gd name="T70" fmla="*/ 125 w 1595"/>
              <a:gd name="T71" fmla="*/ 1059 h 1274"/>
              <a:gd name="T72" fmla="*/ 229 w 1595"/>
              <a:gd name="T73" fmla="*/ 1196 h 1274"/>
              <a:gd name="T74" fmla="*/ 297 w 1595"/>
              <a:gd name="T75" fmla="*/ 1265 h 1274"/>
              <a:gd name="T76" fmla="*/ 1319 w 1595"/>
              <a:gd name="T77" fmla="*/ 1274 h 1274"/>
              <a:gd name="T78" fmla="*/ 1408 w 1595"/>
              <a:gd name="T79" fmla="*/ 1228 h 1274"/>
              <a:gd name="T80" fmla="*/ 1437 w 1595"/>
              <a:gd name="T81" fmla="*/ 1144 h 1274"/>
              <a:gd name="T82" fmla="*/ 1542 w 1595"/>
              <a:gd name="T83" fmla="*/ 550 h 1274"/>
              <a:gd name="T84" fmla="*/ 1595 w 1595"/>
              <a:gd name="T85" fmla="*/ 352 h 1274"/>
              <a:gd name="T86" fmla="*/ 871 w 1595"/>
              <a:gd name="T87" fmla="*/ 323 h 1274"/>
              <a:gd name="T88" fmla="*/ 59 w 1595"/>
              <a:gd name="T89" fmla="*/ 347 h 1274"/>
              <a:gd name="T90" fmla="*/ 92 w 1595"/>
              <a:gd name="T91" fmla="*/ 308 h 1274"/>
              <a:gd name="T92" fmla="*/ 82 w 1595"/>
              <a:gd name="T93" fmla="*/ 994 h 1274"/>
              <a:gd name="T94" fmla="*/ 58 w 1595"/>
              <a:gd name="T95" fmla="*/ 932 h 1274"/>
              <a:gd name="T96" fmla="*/ 953 w 1595"/>
              <a:gd name="T97" fmla="*/ 616 h 1274"/>
              <a:gd name="T98" fmla="*/ 973 w 1595"/>
              <a:gd name="T99" fmla="*/ 722 h 1274"/>
              <a:gd name="T100" fmla="*/ 1007 w 1595"/>
              <a:gd name="T101" fmla="*/ 702 h 1274"/>
              <a:gd name="T102" fmla="*/ 1085 w 1595"/>
              <a:gd name="T103" fmla="*/ 685 h 1274"/>
              <a:gd name="T104" fmla="*/ 1167 w 1595"/>
              <a:gd name="T105" fmla="*/ 946 h 1274"/>
              <a:gd name="T106" fmla="*/ 1136 w 1595"/>
              <a:gd name="T107" fmla="*/ 997 h 1274"/>
              <a:gd name="T108" fmla="*/ 128 w 1595"/>
              <a:gd name="T109" fmla="*/ 1002 h 1274"/>
              <a:gd name="T110" fmla="*/ 1365 w 1595"/>
              <a:gd name="T111" fmla="*/ 1200 h 1274"/>
              <a:gd name="T112" fmla="*/ 634 w 1595"/>
              <a:gd name="T113" fmla="*/ 1217 h 1274"/>
              <a:gd name="T114" fmla="*/ 291 w 1595"/>
              <a:gd name="T115" fmla="*/ 1200 h 1274"/>
              <a:gd name="T116" fmla="*/ 277 w 1595"/>
              <a:gd name="T117" fmla="*/ 1059 h 1274"/>
              <a:gd name="T118" fmla="*/ 1148 w 1595"/>
              <a:gd name="T119" fmla="*/ 1049 h 1274"/>
              <a:gd name="T120" fmla="*/ 1212 w 1595"/>
              <a:gd name="T121" fmla="*/ 985 h 1274"/>
              <a:gd name="T122" fmla="*/ 1222 w 1595"/>
              <a:gd name="T123" fmla="*/ 718 h 1274"/>
              <a:gd name="T124" fmla="*/ 1348 w 1595"/>
              <a:gd name="T125" fmla="*/ 702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95" h="1274">
                <a:moveTo>
                  <a:pt x="1589" y="300"/>
                </a:moveTo>
                <a:lnTo>
                  <a:pt x="1589" y="300"/>
                </a:lnTo>
                <a:lnTo>
                  <a:pt x="1585" y="285"/>
                </a:lnTo>
                <a:lnTo>
                  <a:pt x="1583" y="278"/>
                </a:lnTo>
                <a:lnTo>
                  <a:pt x="1580" y="273"/>
                </a:lnTo>
                <a:lnTo>
                  <a:pt x="1576" y="269"/>
                </a:lnTo>
                <a:lnTo>
                  <a:pt x="1569" y="266"/>
                </a:lnTo>
                <a:lnTo>
                  <a:pt x="1562" y="265"/>
                </a:lnTo>
                <a:lnTo>
                  <a:pt x="1554" y="265"/>
                </a:lnTo>
                <a:lnTo>
                  <a:pt x="1554" y="265"/>
                </a:lnTo>
                <a:lnTo>
                  <a:pt x="1546" y="268"/>
                </a:lnTo>
                <a:lnTo>
                  <a:pt x="1539" y="270"/>
                </a:lnTo>
                <a:lnTo>
                  <a:pt x="1535" y="276"/>
                </a:lnTo>
                <a:lnTo>
                  <a:pt x="1533" y="281"/>
                </a:lnTo>
                <a:lnTo>
                  <a:pt x="1531" y="287"/>
                </a:lnTo>
                <a:lnTo>
                  <a:pt x="1531" y="293"/>
                </a:lnTo>
                <a:lnTo>
                  <a:pt x="1534" y="309"/>
                </a:lnTo>
                <a:lnTo>
                  <a:pt x="1534" y="309"/>
                </a:lnTo>
                <a:lnTo>
                  <a:pt x="1537" y="331"/>
                </a:lnTo>
                <a:lnTo>
                  <a:pt x="1539" y="354"/>
                </a:lnTo>
                <a:lnTo>
                  <a:pt x="1539" y="375"/>
                </a:lnTo>
                <a:lnTo>
                  <a:pt x="1539" y="396"/>
                </a:lnTo>
                <a:lnTo>
                  <a:pt x="1537" y="417"/>
                </a:lnTo>
                <a:lnTo>
                  <a:pt x="1533" y="437"/>
                </a:lnTo>
                <a:lnTo>
                  <a:pt x="1527" y="456"/>
                </a:lnTo>
                <a:lnTo>
                  <a:pt x="1522" y="475"/>
                </a:lnTo>
                <a:lnTo>
                  <a:pt x="1514" y="494"/>
                </a:lnTo>
                <a:lnTo>
                  <a:pt x="1504" y="511"/>
                </a:lnTo>
                <a:lnTo>
                  <a:pt x="1494" y="527"/>
                </a:lnTo>
                <a:lnTo>
                  <a:pt x="1482" y="545"/>
                </a:lnTo>
                <a:lnTo>
                  <a:pt x="1468" y="560"/>
                </a:lnTo>
                <a:lnTo>
                  <a:pt x="1452" y="576"/>
                </a:lnTo>
                <a:lnTo>
                  <a:pt x="1436" y="591"/>
                </a:lnTo>
                <a:lnTo>
                  <a:pt x="1418" y="604"/>
                </a:lnTo>
                <a:lnTo>
                  <a:pt x="1418" y="604"/>
                </a:lnTo>
                <a:lnTo>
                  <a:pt x="1400" y="617"/>
                </a:lnTo>
                <a:lnTo>
                  <a:pt x="1381" y="628"/>
                </a:lnTo>
                <a:lnTo>
                  <a:pt x="1362" y="639"/>
                </a:lnTo>
                <a:lnTo>
                  <a:pt x="1342" y="647"/>
                </a:lnTo>
                <a:lnTo>
                  <a:pt x="1323" y="655"/>
                </a:lnTo>
                <a:lnTo>
                  <a:pt x="1303" y="661"/>
                </a:lnTo>
                <a:lnTo>
                  <a:pt x="1282" y="665"/>
                </a:lnTo>
                <a:lnTo>
                  <a:pt x="1262" y="667"/>
                </a:lnTo>
                <a:lnTo>
                  <a:pt x="1242" y="667"/>
                </a:lnTo>
                <a:lnTo>
                  <a:pt x="1222" y="667"/>
                </a:lnTo>
                <a:lnTo>
                  <a:pt x="1202" y="665"/>
                </a:lnTo>
                <a:lnTo>
                  <a:pt x="1180" y="662"/>
                </a:lnTo>
                <a:lnTo>
                  <a:pt x="1160" y="657"/>
                </a:lnTo>
                <a:lnTo>
                  <a:pt x="1140" y="650"/>
                </a:lnTo>
                <a:lnTo>
                  <a:pt x="1118" y="642"/>
                </a:lnTo>
                <a:lnTo>
                  <a:pt x="1097" y="631"/>
                </a:lnTo>
                <a:lnTo>
                  <a:pt x="1097" y="631"/>
                </a:lnTo>
                <a:lnTo>
                  <a:pt x="1083" y="623"/>
                </a:lnTo>
                <a:lnTo>
                  <a:pt x="1068" y="613"/>
                </a:lnTo>
                <a:lnTo>
                  <a:pt x="1040" y="593"/>
                </a:lnTo>
                <a:lnTo>
                  <a:pt x="1040" y="593"/>
                </a:lnTo>
                <a:lnTo>
                  <a:pt x="1074" y="593"/>
                </a:lnTo>
                <a:lnTo>
                  <a:pt x="1099" y="593"/>
                </a:lnTo>
                <a:lnTo>
                  <a:pt x="1099" y="593"/>
                </a:lnTo>
                <a:lnTo>
                  <a:pt x="1114" y="592"/>
                </a:lnTo>
                <a:lnTo>
                  <a:pt x="1120" y="591"/>
                </a:lnTo>
                <a:lnTo>
                  <a:pt x="1125" y="588"/>
                </a:lnTo>
                <a:lnTo>
                  <a:pt x="1130" y="584"/>
                </a:lnTo>
                <a:lnTo>
                  <a:pt x="1133" y="578"/>
                </a:lnTo>
                <a:lnTo>
                  <a:pt x="1136" y="572"/>
                </a:lnTo>
                <a:lnTo>
                  <a:pt x="1136" y="564"/>
                </a:lnTo>
                <a:lnTo>
                  <a:pt x="1136" y="564"/>
                </a:lnTo>
                <a:lnTo>
                  <a:pt x="1136" y="556"/>
                </a:lnTo>
                <a:lnTo>
                  <a:pt x="1133" y="549"/>
                </a:lnTo>
                <a:lnTo>
                  <a:pt x="1130" y="545"/>
                </a:lnTo>
                <a:lnTo>
                  <a:pt x="1125" y="541"/>
                </a:lnTo>
                <a:lnTo>
                  <a:pt x="1120" y="538"/>
                </a:lnTo>
                <a:lnTo>
                  <a:pt x="1113" y="537"/>
                </a:lnTo>
                <a:lnTo>
                  <a:pt x="1099" y="535"/>
                </a:lnTo>
                <a:lnTo>
                  <a:pt x="1099" y="535"/>
                </a:lnTo>
                <a:lnTo>
                  <a:pt x="1019" y="538"/>
                </a:lnTo>
                <a:lnTo>
                  <a:pt x="982" y="538"/>
                </a:lnTo>
                <a:lnTo>
                  <a:pt x="978" y="538"/>
                </a:lnTo>
                <a:lnTo>
                  <a:pt x="978" y="538"/>
                </a:lnTo>
                <a:lnTo>
                  <a:pt x="974" y="538"/>
                </a:lnTo>
                <a:lnTo>
                  <a:pt x="969" y="539"/>
                </a:lnTo>
                <a:lnTo>
                  <a:pt x="965" y="542"/>
                </a:lnTo>
                <a:lnTo>
                  <a:pt x="962" y="545"/>
                </a:lnTo>
                <a:lnTo>
                  <a:pt x="958" y="548"/>
                </a:lnTo>
                <a:lnTo>
                  <a:pt x="957" y="552"/>
                </a:lnTo>
                <a:lnTo>
                  <a:pt x="954" y="556"/>
                </a:lnTo>
                <a:lnTo>
                  <a:pt x="954" y="561"/>
                </a:lnTo>
                <a:lnTo>
                  <a:pt x="954" y="561"/>
                </a:lnTo>
                <a:lnTo>
                  <a:pt x="954" y="562"/>
                </a:lnTo>
                <a:lnTo>
                  <a:pt x="954" y="580"/>
                </a:lnTo>
                <a:lnTo>
                  <a:pt x="912" y="544"/>
                </a:lnTo>
                <a:lnTo>
                  <a:pt x="912" y="544"/>
                </a:lnTo>
                <a:lnTo>
                  <a:pt x="908" y="541"/>
                </a:lnTo>
                <a:lnTo>
                  <a:pt x="904" y="539"/>
                </a:lnTo>
                <a:lnTo>
                  <a:pt x="899" y="538"/>
                </a:lnTo>
                <a:lnTo>
                  <a:pt x="894" y="537"/>
                </a:lnTo>
                <a:lnTo>
                  <a:pt x="59" y="537"/>
                </a:lnTo>
                <a:lnTo>
                  <a:pt x="59" y="447"/>
                </a:lnTo>
                <a:lnTo>
                  <a:pt x="59" y="447"/>
                </a:lnTo>
                <a:lnTo>
                  <a:pt x="887" y="447"/>
                </a:lnTo>
                <a:lnTo>
                  <a:pt x="887" y="447"/>
                </a:lnTo>
                <a:lnTo>
                  <a:pt x="890" y="447"/>
                </a:lnTo>
                <a:lnTo>
                  <a:pt x="890" y="447"/>
                </a:lnTo>
                <a:lnTo>
                  <a:pt x="910" y="447"/>
                </a:lnTo>
                <a:lnTo>
                  <a:pt x="920" y="445"/>
                </a:lnTo>
                <a:lnTo>
                  <a:pt x="924" y="444"/>
                </a:lnTo>
                <a:lnTo>
                  <a:pt x="927" y="443"/>
                </a:lnTo>
                <a:lnTo>
                  <a:pt x="927" y="443"/>
                </a:lnTo>
                <a:lnTo>
                  <a:pt x="933" y="437"/>
                </a:lnTo>
                <a:lnTo>
                  <a:pt x="937" y="433"/>
                </a:lnTo>
                <a:lnTo>
                  <a:pt x="939" y="426"/>
                </a:lnTo>
                <a:lnTo>
                  <a:pt x="939" y="418"/>
                </a:lnTo>
                <a:lnTo>
                  <a:pt x="939" y="418"/>
                </a:lnTo>
                <a:lnTo>
                  <a:pt x="939" y="373"/>
                </a:lnTo>
                <a:lnTo>
                  <a:pt x="939" y="350"/>
                </a:lnTo>
                <a:lnTo>
                  <a:pt x="941" y="326"/>
                </a:lnTo>
                <a:lnTo>
                  <a:pt x="941" y="326"/>
                </a:lnTo>
                <a:lnTo>
                  <a:pt x="943" y="308"/>
                </a:lnTo>
                <a:lnTo>
                  <a:pt x="947" y="291"/>
                </a:lnTo>
                <a:lnTo>
                  <a:pt x="951" y="273"/>
                </a:lnTo>
                <a:lnTo>
                  <a:pt x="957" y="257"/>
                </a:lnTo>
                <a:lnTo>
                  <a:pt x="964" y="241"/>
                </a:lnTo>
                <a:lnTo>
                  <a:pt x="972" y="225"/>
                </a:lnTo>
                <a:lnTo>
                  <a:pt x="980" y="210"/>
                </a:lnTo>
                <a:lnTo>
                  <a:pt x="989" y="195"/>
                </a:lnTo>
                <a:lnTo>
                  <a:pt x="999" y="180"/>
                </a:lnTo>
                <a:lnTo>
                  <a:pt x="1009" y="168"/>
                </a:lnTo>
                <a:lnTo>
                  <a:pt x="1021" y="155"/>
                </a:lnTo>
                <a:lnTo>
                  <a:pt x="1033" y="143"/>
                </a:lnTo>
                <a:lnTo>
                  <a:pt x="1046" y="132"/>
                </a:lnTo>
                <a:lnTo>
                  <a:pt x="1059" y="121"/>
                </a:lnTo>
                <a:lnTo>
                  <a:pt x="1073" y="110"/>
                </a:lnTo>
                <a:lnTo>
                  <a:pt x="1087" y="101"/>
                </a:lnTo>
                <a:lnTo>
                  <a:pt x="1102" y="93"/>
                </a:lnTo>
                <a:lnTo>
                  <a:pt x="1117" y="86"/>
                </a:lnTo>
                <a:lnTo>
                  <a:pt x="1133" y="79"/>
                </a:lnTo>
                <a:lnTo>
                  <a:pt x="1149" y="73"/>
                </a:lnTo>
                <a:lnTo>
                  <a:pt x="1165" y="69"/>
                </a:lnTo>
                <a:lnTo>
                  <a:pt x="1182" y="65"/>
                </a:lnTo>
                <a:lnTo>
                  <a:pt x="1199" y="61"/>
                </a:lnTo>
                <a:lnTo>
                  <a:pt x="1215" y="59"/>
                </a:lnTo>
                <a:lnTo>
                  <a:pt x="1233" y="58"/>
                </a:lnTo>
                <a:lnTo>
                  <a:pt x="1250" y="58"/>
                </a:lnTo>
                <a:lnTo>
                  <a:pt x="1266" y="59"/>
                </a:lnTo>
                <a:lnTo>
                  <a:pt x="1284" y="61"/>
                </a:lnTo>
                <a:lnTo>
                  <a:pt x="1301" y="65"/>
                </a:lnTo>
                <a:lnTo>
                  <a:pt x="1319" y="69"/>
                </a:lnTo>
                <a:lnTo>
                  <a:pt x="1336" y="74"/>
                </a:lnTo>
                <a:lnTo>
                  <a:pt x="1352" y="81"/>
                </a:lnTo>
                <a:lnTo>
                  <a:pt x="1352" y="81"/>
                </a:lnTo>
                <a:lnTo>
                  <a:pt x="1371" y="89"/>
                </a:lnTo>
                <a:lnTo>
                  <a:pt x="1389" y="100"/>
                </a:lnTo>
                <a:lnTo>
                  <a:pt x="1422" y="120"/>
                </a:lnTo>
                <a:lnTo>
                  <a:pt x="1422" y="120"/>
                </a:lnTo>
                <a:lnTo>
                  <a:pt x="1421" y="129"/>
                </a:lnTo>
                <a:lnTo>
                  <a:pt x="1421" y="129"/>
                </a:lnTo>
                <a:lnTo>
                  <a:pt x="1373" y="129"/>
                </a:lnTo>
                <a:lnTo>
                  <a:pt x="1373" y="129"/>
                </a:lnTo>
                <a:lnTo>
                  <a:pt x="1366" y="129"/>
                </a:lnTo>
                <a:lnTo>
                  <a:pt x="1359" y="130"/>
                </a:lnTo>
                <a:lnTo>
                  <a:pt x="1354" y="132"/>
                </a:lnTo>
                <a:lnTo>
                  <a:pt x="1348" y="135"/>
                </a:lnTo>
                <a:lnTo>
                  <a:pt x="1344" y="139"/>
                </a:lnTo>
                <a:lnTo>
                  <a:pt x="1340" y="144"/>
                </a:lnTo>
                <a:lnTo>
                  <a:pt x="1339" y="149"/>
                </a:lnTo>
                <a:lnTo>
                  <a:pt x="1338" y="157"/>
                </a:lnTo>
                <a:lnTo>
                  <a:pt x="1338" y="157"/>
                </a:lnTo>
                <a:lnTo>
                  <a:pt x="1339" y="165"/>
                </a:lnTo>
                <a:lnTo>
                  <a:pt x="1342" y="172"/>
                </a:lnTo>
                <a:lnTo>
                  <a:pt x="1347" y="178"/>
                </a:lnTo>
                <a:lnTo>
                  <a:pt x="1352" y="180"/>
                </a:lnTo>
                <a:lnTo>
                  <a:pt x="1359" y="183"/>
                </a:lnTo>
                <a:lnTo>
                  <a:pt x="1367" y="184"/>
                </a:lnTo>
                <a:lnTo>
                  <a:pt x="1375" y="184"/>
                </a:lnTo>
                <a:lnTo>
                  <a:pt x="1385" y="184"/>
                </a:lnTo>
                <a:lnTo>
                  <a:pt x="1385" y="184"/>
                </a:lnTo>
                <a:lnTo>
                  <a:pt x="1408" y="182"/>
                </a:lnTo>
                <a:lnTo>
                  <a:pt x="1432" y="180"/>
                </a:lnTo>
                <a:lnTo>
                  <a:pt x="1455" y="180"/>
                </a:lnTo>
                <a:lnTo>
                  <a:pt x="1478" y="183"/>
                </a:lnTo>
                <a:lnTo>
                  <a:pt x="1478" y="183"/>
                </a:lnTo>
                <a:lnTo>
                  <a:pt x="1490" y="184"/>
                </a:lnTo>
                <a:lnTo>
                  <a:pt x="1499" y="184"/>
                </a:lnTo>
                <a:lnTo>
                  <a:pt x="1507" y="183"/>
                </a:lnTo>
                <a:lnTo>
                  <a:pt x="1514" y="180"/>
                </a:lnTo>
                <a:lnTo>
                  <a:pt x="1519" y="175"/>
                </a:lnTo>
                <a:lnTo>
                  <a:pt x="1523" y="170"/>
                </a:lnTo>
                <a:lnTo>
                  <a:pt x="1525" y="161"/>
                </a:lnTo>
                <a:lnTo>
                  <a:pt x="1526" y="153"/>
                </a:lnTo>
                <a:lnTo>
                  <a:pt x="1526" y="153"/>
                </a:lnTo>
                <a:lnTo>
                  <a:pt x="1523" y="32"/>
                </a:lnTo>
                <a:lnTo>
                  <a:pt x="1523" y="32"/>
                </a:lnTo>
                <a:lnTo>
                  <a:pt x="1523" y="26"/>
                </a:lnTo>
                <a:lnTo>
                  <a:pt x="1522" y="19"/>
                </a:lnTo>
                <a:lnTo>
                  <a:pt x="1519" y="13"/>
                </a:lnTo>
                <a:lnTo>
                  <a:pt x="1517" y="9"/>
                </a:lnTo>
                <a:lnTo>
                  <a:pt x="1513" y="5"/>
                </a:lnTo>
                <a:lnTo>
                  <a:pt x="1507" y="3"/>
                </a:lnTo>
                <a:lnTo>
                  <a:pt x="1502" y="0"/>
                </a:lnTo>
                <a:lnTo>
                  <a:pt x="1495" y="0"/>
                </a:lnTo>
                <a:lnTo>
                  <a:pt x="1495" y="0"/>
                </a:lnTo>
                <a:lnTo>
                  <a:pt x="1488" y="1"/>
                </a:lnTo>
                <a:lnTo>
                  <a:pt x="1483" y="3"/>
                </a:lnTo>
                <a:lnTo>
                  <a:pt x="1478" y="5"/>
                </a:lnTo>
                <a:lnTo>
                  <a:pt x="1474" y="9"/>
                </a:lnTo>
                <a:lnTo>
                  <a:pt x="1471" y="15"/>
                </a:lnTo>
                <a:lnTo>
                  <a:pt x="1468" y="20"/>
                </a:lnTo>
                <a:lnTo>
                  <a:pt x="1467" y="26"/>
                </a:lnTo>
                <a:lnTo>
                  <a:pt x="1467" y="32"/>
                </a:lnTo>
                <a:lnTo>
                  <a:pt x="1467" y="32"/>
                </a:lnTo>
                <a:lnTo>
                  <a:pt x="1467" y="85"/>
                </a:lnTo>
                <a:lnTo>
                  <a:pt x="1467" y="85"/>
                </a:lnTo>
                <a:lnTo>
                  <a:pt x="1449" y="74"/>
                </a:lnTo>
                <a:lnTo>
                  <a:pt x="1449" y="74"/>
                </a:lnTo>
                <a:lnTo>
                  <a:pt x="1432" y="62"/>
                </a:lnTo>
                <a:lnTo>
                  <a:pt x="1414" y="51"/>
                </a:lnTo>
                <a:lnTo>
                  <a:pt x="1395" y="42"/>
                </a:lnTo>
                <a:lnTo>
                  <a:pt x="1377" y="32"/>
                </a:lnTo>
                <a:lnTo>
                  <a:pt x="1358" y="26"/>
                </a:lnTo>
                <a:lnTo>
                  <a:pt x="1338" y="19"/>
                </a:lnTo>
                <a:lnTo>
                  <a:pt x="1319" y="13"/>
                </a:lnTo>
                <a:lnTo>
                  <a:pt x="1299" y="9"/>
                </a:lnTo>
                <a:lnTo>
                  <a:pt x="1280" y="7"/>
                </a:lnTo>
                <a:lnTo>
                  <a:pt x="1260" y="5"/>
                </a:lnTo>
                <a:lnTo>
                  <a:pt x="1239" y="4"/>
                </a:lnTo>
                <a:lnTo>
                  <a:pt x="1219" y="4"/>
                </a:lnTo>
                <a:lnTo>
                  <a:pt x="1200" y="5"/>
                </a:lnTo>
                <a:lnTo>
                  <a:pt x="1180" y="8"/>
                </a:lnTo>
                <a:lnTo>
                  <a:pt x="1161" y="11"/>
                </a:lnTo>
                <a:lnTo>
                  <a:pt x="1141" y="15"/>
                </a:lnTo>
                <a:lnTo>
                  <a:pt x="1122" y="20"/>
                </a:lnTo>
                <a:lnTo>
                  <a:pt x="1103" y="27"/>
                </a:lnTo>
                <a:lnTo>
                  <a:pt x="1086" y="34"/>
                </a:lnTo>
                <a:lnTo>
                  <a:pt x="1068" y="42"/>
                </a:lnTo>
                <a:lnTo>
                  <a:pt x="1051" y="51"/>
                </a:lnTo>
                <a:lnTo>
                  <a:pt x="1033" y="62"/>
                </a:lnTo>
                <a:lnTo>
                  <a:pt x="1017" y="73"/>
                </a:lnTo>
                <a:lnTo>
                  <a:pt x="1001" y="85"/>
                </a:lnTo>
                <a:lnTo>
                  <a:pt x="986" y="97"/>
                </a:lnTo>
                <a:lnTo>
                  <a:pt x="973" y="112"/>
                </a:lnTo>
                <a:lnTo>
                  <a:pt x="959" y="126"/>
                </a:lnTo>
                <a:lnTo>
                  <a:pt x="946" y="141"/>
                </a:lnTo>
                <a:lnTo>
                  <a:pt x="934" y="157"/>
                </a:lnTo>
                <a:lnTo>
                  <a:pt x="923" y="175"/>
                </a:lnTo>
                <a:lnTo>
                  <a:pt x="914" y="194"/>
                </a:lnTo>
                <a:lnTo>
                  <a:pt x="904" y="213"/>
                </a:lnTo>
                <a:lnTo>
                  <a:pt x="904" y="213"/>
                </a:lnTo>
                <a:lnTo>
                  <a:pt x="899" y="227"/>
                </a:lnTo>
                <a:lnTo>
                  <a:pt x="891" y="248"/>
                </a:lnTo>
                <a:lnTo>
                  <a:pt x="891" y="248"/>
                </a:lnTo>
                <a:lnTo>
                  <a:pt x="121" y="248"/>
                </a:lnTo>
                <a:lnTo>
                  <a:pt x="121" y="248"/>
                </a:lnTo>
                <a:lnTo>
                  <a:pt x="109" y="248"/>
                </a:lnTo>
                <a:lnTo>
                  <a:pt x="97" y="250"/>
                </a:lnTo>
                <a:lnTo>
                  <a:pt x="85" y="253"/>
                </a:lnTo>
                <a:lnTo>
                  <a:pt x="74" y="257"/>
                </a:lnTo>
                <a:lnTo>
                  <a:pt x="63" y="262"/>
                </a:lnTo>
                <a:lnTo>
                  <a:pt x="54" y="268"/>
                </a:lnTo>
                <a:lnTo>
                  <a:pt x="44" y="274"/>
                </a:lnTo>
                <a:lnTo>
                  <a:pt x="35" y="283"/>
                </a:lnTo>
                <a:lnTo>
                  <a:pt x="28" y="292"/>
                </a:lnTo>
                <a:lnTo>
                  <a:pt x="20" y="300"/>
                </a:lnTo>
                <a:lnTo>
                  <a:pt x="15" y="311"/>
                </a:lnTo>
                <a:lnTo>
                  <a:pt x="9" y="322"/>
                </a:lnTo>
                <a:lnTo>
                  <a:pt x="5" y="332"/>
                </a:lnTo>
                <a:lnTo>
                  <a:pt x="3" y="344"/>
                </a:lnTo>
                <a:lnTo>
                  <a:pt x="1" y="357"/>
                </a:lnTo>
                <a:lnTo>
                  <a:pt x="0" y="369"/>
                </a:lnTo>
                <a:lnTo>
                  <a:pt x="0" y="369"/>
                </a:lnTo>
                <a:lnTo>
                  <a:pt x="0" y="936"/>
                </a:lnTo>
                <a:lnTo>
                  <a:pt x="0" y="936"/>
                </a:lnTo>
                <a:lnTo>
                  <a:pt x="0" y="948"/>
                </a:lnTo>
                <a:lnTo>
                  <a:pt x="3" y="962"/>
                </a:lnTo>
                <a:lnTo>
                  <a:pt x="5" y="974"/>
                </a:lnTo>
                <a:lnTo>
                  <a:pt x="9" y="985"/>
                </a:lnTo>
                <a:lnTo>
                  <a:pt x="15" y="996"/>
                </a:lnTo>
                <a:lnTo>
                  <a:pt x="20" y="1006"/>
                </a:lnTo>
                <a:lnTo>
                  <a:pt x="27" y="1016"/>
                </a:lnTo>
                <a:lnTo>
                  <a:pt x="35" y="1024"/>
                </a:lnTo>
                <a:lnTo>
                  <a:pt x="44" y="1032"/>
                </a:lnTo>
                <a:lnTo>
                  <a:pt x="54" y="1039"/>
                </a:lnTo>
                <a:lnTo>
                  <a:pt x="63" y="1044"/>
                </a:lnTo>
                <a:lnTo>
                  <a:pt x="75" y="1049"/>
                </a:lnTo>
                <a:lnTo>
                  <a:pt x="86" y="1053"/>
                </a:lnTo>
                <a:lnTo>
                  <a:pt x="98" y="1056"/>
                </a:lnTo>
                <a:lnTo>
                  <a:pt x="112" y="1059"/>
                </a:lnTo>
                <a:lnTo>
                  <a:pt x="125" y="1059"/>
                </a:lnTo>
                <a:lnTo>
                  <a:pt x="125" y="1059"/>
                </a:lnTo>
                <a:lnTo>
                  <a:pt x="218" y="1059"/>
                </a:lnTo>
                <a:lnTo>
                  <a:pt x="218" y="1059"/>
                </a:lnTo>
                <a:lnTo>
                  <a:pt x="218" y="1144"/>
                </a:lnTo>
                <a:lnTo>
                  <a:pt x="218" y="1144"/>
                </a:lnTo>
                <a:lnTo>
                  <a:pt x="219" y="1157"/>
                </a:lnTo>
                <a:lnTo>
                  <a:pt x="221" y="1170"/>
                </a:lnTo>
                <a:lnTo>
                  <a:pt x="225" y="1184"/>
                </a:lnTo>
                <a:lnTo>
                  <a:pt x="229" y="1196"/>
                </a:lnTo>
                <a:lnTo>
                  <a:pt x="234" y="1207"/>
                </a:lnTo>
                <a:lnTo>
                  <a:pt x="240" y="1217"/>
                </a:lnTo>
                <a:lnTo>
                  <a:pt x="248" y="1228"/>
                </a:lnTo>
                <a:lnTo>
                  <a:pt x="256" y="1238"/>
                </a:lnTo>
                <a:lnTo>
                  <a:pt x="265" y="1246"/>
                </a:lnTo>
                <a:lnTo>
                  <a:pt x="275" y="1252"/>
                </a:lnTo>
                <a:lnTo>
                  <a:pt x="285" y="1259"/>
                </a:lnTo>
                <a:lnTo>
                  <a:pt x="297" y="1265"/>
                </a:lnTo>
                <a:lnTo>
                  <a:pt x="310" y="1269"/>
                </a:lnTo>
                <a:lnTo>
                  <a:pt x="322" y="1271"/>
                </a:lnTo>
                <a:lnTo>
                  <a:pt x="335" y="1274"/>
                </a:lnTo>
                <a:lnTo>
                  <a:pt x="350" y="1274"/>
                </a:lnTo>
                <a:lnTo>
                  <a:pt x="350" y="1274"/>
                </a:lnTo>
                <a:lnTo>
                  <a:pt x="1304" y="1274"/>
                </a:lnTo>
                <a:lnTo>
                  <a:pt x="1304" y="1274"/>
                </a:lnTo>
                <a:lnTo>
                  <a:pt x="1319" y="1274"/>
                </a:lnTo>
                <a:lnTo>
                  <a:pt x="1332" y="1271"/>
                </a:lnTo>
                <a:lnTo>
                  <a:pt x="1346" y="1269"/>
                </a:lnTo>
                <a:lnTo>
                  <a:pt x="1358" y="1265"/>
                </a:lnTo>
                <a:lnTo>
                  <a:pt x="1370" y="1259"/>
                </a:lnTo>
                <a:lnTo>
                  <a:pt x="1381" y="1252"/>
                </a:lnTo>
                <a:lnTo>
                  <a:pt x="1390" y="1246"/>
                </a:lnTo>
                <a:lnTo>
                  <a:pt x="1400" y="1238"/>
                </a:lnTo>
                <a:lnTo>
                  <a:pt x="1408" y="1228"/>
                </a:lnTo>
                <a:lnTo>
                  <a:pt x="1416" y="1219"/>
                </a:lnTo>
                <a:lnTo>
                  <a:pt x="1421" y="1208"/>
                </a:lnTo>
                <a:lnTo>
                  <a:pt x="1426" y="1196"/>
                </a:lnTo>
                <a:lnTo>
                  <a:pt x="1430" y="1184"/>
                </a:lnTo>
                <a:lnTo>
                  <a:pt x="1435" y="1170"/>
                </a:lnTo>
                <a:lnTo>
                  <a:pt x="1436" y="1157"/>
                </a:lnTo>
                <a:lnTo>
                  <a:pt x="1437" y="1144"/>
                </a:lnTo>
                <a:lnTo>
                  <a:pt x="1437" y="1144"/>
                </a:lnTo>
                <a:lnTo>
                  <a:pt x="1437" y="661"/>
                </a:lnTo>
                <a:lnTo>
                  <a:pt x="1437" y="661"/>
                </a:lnTo>
                <a:lnTo>
                  <a:pt x="1457" y="646"/>
                </a:lnTo>
                <a:lnTo>
                  <a:pt x="1478" y="628"/>
                </a:lnTo>
                <a:lnTo>
                  <a:pt x="1495" y="611"/>
                </a:lnTo>
                <a:lnTo>
                  <a:pt x="1513" y="592"/>
                </a:lnTo>
                <a:lnTo>
                  <a:pt x="1529" y="572"/>
                </a:lnTo>
                <a:lnTo>
                  <a:pt x="1542" y="550"/>
                </a:lnTo>
                <a:lnTo>
                  <a:pt x="1556" y="527"/>
                </a:lnTo>
                <a:lnTo>
                  <a:pt x="1566" y="504"/>
                </a:lnTo>
                <a:lnTo>
                  <a:pt x="1576" y="480"/>
                </a:lnTo>
                <a:lnTo>
                  <a:pt x="1584" y="456"/>
                </a:lnTo>
                <a:lnTo>
                  <a:pt x="1589" y="430"/>
                </a:lnTo>
                <a:lnTo>
                  <a:pt x="1593" y="405"/>
                </a:lnTo>
                <a:lnTo>
                  <a:pt x="1595" y="379"/>
                </a:lnTo>
                <a:lnTo>
                  <a:pt x="1595" y="352"/>
                </a:lnTo>
                <a:lnTo>
                  <a:pt x="1593" y="327"/>
                </a:lnTo>
                <a:lnTo>
                  <a:pt x="1589" y="300"/>
                </a:lnTo>
                <a:lnTo>
                  <a:pt x="1589" y="300"/>
                </a:lnTo>
                <a:close/>
                <a:moveTo>
                  <a:pt x="129" y="304"/>
                </a:moveTo>
                <a:lnTo>
                  <a:pt x="129" y="304"/>
                </a:lnTo>
                <a:lnTo>
                  <a:pt x="875" y="304"/>
                </a:lnTo>
                <a:lnTo>
                  <a:pt x="875" y="304"/>
                </a:lnTo>
                <a:lnTo>
                  <a:pt x="871" y="323"/>
                </a:lnTo>
                <a:lnTo>
                  <a:pt x="868" y="343"/>
                </a:lnTo>
                <a:lnTo>
                  <a:pt x="867" y="365"/>
                </a:lnTo>
                <a:lnTo>
                  <a:pt x="865" y="386"/>
                </a:lnTo>
                <a:lnTo>
                  <a:pt x="865" y="386"/>
                </a:lnTo>
                <a:lnTo>
                  <a:pt x="59" y="386"/>
                </a:lnTo>
                <a:lnTo>
                  <a:pt x="59" y="386"/>
                </a:lnTo>
                <a:lnTo>
                  <a:pt x="58" y="365"/>
                </a:lnTo>
                <a:lnTo>
                  <a:pt x="59" y="347"/>
                </a:lnTo>
                <a:lnTo>
                  <a:pt x="61" y="339"/>
                </a:lnTo>
                <a:lnTo>
                  <a:pt x="63" y="332"/>
                </a:lnTo>
                <a:lnTo>
                  <a:pt x="66" y="327"/>
                </a:lnTo>
                <a:lnTo>
                  <a:pt x="69" y="322"/>
                </a:lnTo>
                <a:lnTo>
                  <a:pt x="74" y="317"/>
                </a:lnTo>
                <a:lnTo>
                  <a:pt x="79" y="313"/>
                </a:lnTo>
                <a:lnTo>
                  <a:pt x="85" y="311"/>
                </a:lnTo>
                <a:lnTo>
                  <a:pt x="92" y="308"/>
                </a:lnTo>
                <a:lnTo>
                  <a:pt x="108" y="305"/>
                </a:lnTo>
                <a:lnTo>
                  <a:pt x="129" y="304"/>
                </a:lnTo>
                <a:lnTo>
                  <a:pt x="129" y="304"/>
                </a:lnTo>
                <a:close/>
                <a:moveTo>
                  <a:pt x="128" y="1002"/>
                </a:moveTo>
                <a:lnTo>
                  <a:pt x="128" y="1002"/>
                </a:lnTo>
                <a:lnTo>
                  <a:pt x="109" y="1001"/>
                </a:lnTo>
                <a:lnTo>
                  <a:pt x="94" y="998"/>
                </a:lnTo>
                <a:lnTo>
                  <a:pt x="82" y="994"/>
                </a:lnTo>
                <a:lnTo>
                  <a:pt x="77" y="991"/>
                </a:lnTo>
                <a:lnTo>
                  <a:pt x="73" y="987"/>
                </a:lnTo>
                <a:lnTo>
                  <a:pt x="69" y="983"/>
                </a:lnTo>
                <a:lnTo>
                  <a:pt x="65" y="978"/>
                </a:lnTo>
                <a:lnTo>
                  <a:pt x="61" y="966"/>
                </a:lnTo>
                <a:lnTo>
                  <a:pt x="58" y="951"/>
                </a:lnTo>
                <a:lnTo>
                  <a:pt x="58" y="932"/>
                </a:lnTo>
                <a:lnTo>
                  <a:pt x="58" y="932"/>
                </a:lnTo>
                <a:lnTo>
                  <a:pt x="58" y="809"/>
                </a:lnTo>
                <a:lnTo>
                  <a:pt x="58" y="809"/>
                </a:lnTo>
                <a:lnTo>
                  <a:pt x="58" y="599"/>
                </a:lnTo>
                <a:lnTo>
                  <a:pt x="58" y="599"/>
                </a:lnTo>
                <a:lnTo>
                  <a:pt x="951" y="599"/>
                </a:lnTo>
                <a:lnTo>
                  <a:pt x="951" y="599"/>
                </a:lnTo>
                <a:lnTo>
                  <a:pt x="953" y="616"/>
                </a:lnTo>
                <a:lnTo>
                  <a:pt x="953" y="616"/>
                </a:lnTo>
                <a:lnTo>
                  <a:pt x="953" y="689"/>
                </a:lnTo>
                <a:lnTo>
                  <a:pt x="953" y="689"/>
                </a:lnTo>
                <a:lnTo>
                  <a:pt x="954" y="702"/>
                </a:lnTo>
                <a:lnTo>
                  <a:pt x="955" y="709"/>
                </a:lnTo>
                <a:lnTo>
                  <a:pt x="958" y="713"/>
                </a:lnTo>
                <a:lnTo>
                  <a:pt x="961" y="718"/>
                </a:lnTo>
                <a:lnTo>
                  <a:pt x="966" y="721"/>
                </a:lnTo>
                <a:lnTo>
                  <a:pt x="973" y="722"/>
                </a:lnTo>
                <a:lnTo>
                  <a:pt x="980" y="724"/>
                </a:lnTo>
                <a:lnTo>
                  <a:pt x="980" y="724"/>
                </a:lnTo>
                <a:lnTo>
                  <a:pt x="988" y="722"/>
                </a:lnTo>
                <a:lnTo>
                  <a:pt x="994" y="721"/>
                </a:lnTo>
                <a:lnTo>
                  <a:pt x="999" y="717"/>
                </a:lnTo>
                <a:lnTo>
                  <a:pt x="1003" y="713"/>
                </a:lnTo>
                <a:lnTo>
                  <a:pt x="1005" y="709"/>
                </a:lnTo>
                <a:lnTo>
                  <a:pt x="1007" y="702"/>
                </a:lnTo>
                <a:lnTo>
                  <a:pt x="1008" y="689"/>
                </a:lnTo>
                <a:lnTo>
                  <a:pt x="1008" y="689"/>
                </a:lnTo>
                <a:lnTo>
                  <a:pt x="1008" y="638"/>
                </a:lnTo>
                <a:lnTo>
                  <a:pt x="1008" y="638"/>
                </a:lnTo>
                <a:lnTo>
                  <a:pt x="1027" y="651"/>
                </a:lnTo>
                <a:lnTo>
                  <a:pt x="1046" y="663"/>
                </a:lnTo>
                <a:lnTo>
                  <a:pt x="1064" y="674"/>
                </a:lnTo>
                <a:lnTo>
                  <a:pt x="1085" y="685"/>
                </a:lnTo>
                <a:lnTo>
                  <a:pt x="1103" y="693"/>
                </a:lnTo>
                <a:lnTo>
                  <a:pt x="1125" y="701"/>
                </a:lnTo>
                <a:lnTo>
                  <a:pt x="1145" y="706"/>
                </a:lnTo>
                <a:lnTo>
                  <a:pt x="1167" y="712"/>
                </a:lnTo>
                <a:lnTo>
                  <a:pt x="1167" y="712"/>
                </a:lnTo>
                <a:lnTo>
                  <a:pt x="1167" y="926"/>
                </a:lnTo>
                <a:lnTo>
                  <a:pt x="1167" y="926"/>
                </a:lnTo>
                <a:lnTo>
                  <a:pt x="1167" y="946"/>
                </a:lnTo>
                <a:lnTo>
                  <a:pt x="1164" y="963"/>
                </a:lnTo>
                <a:lnTo>
                  <a:pt x="1161" y="970"/>
                </a:lnTo>
                <a:lnTo>
                  <a:pt x="1159" y="977"/>
                </a:lnTo>
                <a:lnTo>
                  <a:pt x="1156" y="982"/>
                </a:lnTo>
                <a:lnTo>
                  <a:pt x="1152" y="986"/>
                </a:lnTo>
                <a:lnTo>
                  <a:pt x="1147" y="990"/>
                </a:lnTo>
                <a:lnTo>
                  <a:pt x="1141" y="994"/>
                </a:lnTo>
                <a:lnTo>
                  <a:pt x="1136" y="997"/>
                </a:lnTo>
                <a:lnTo>
                  <a:pt x="1129" y="998"/>
                </a:lnTo>
                <a:lnTo>
                  <a:pt x="1112" y="1001"/>
                </a:lnTo>
                <a:lnTo>
                  <a:pt x="1091" y="1002"/>
                </a:lnTo>
                <a:lnTo>
                  <a:pt x="1091" y="1002"/>
                </a:lnTo>
                <a:lnTo>
                  <a:pt x="558" y="1002"/>
                </a:lnTo>
                <a:lnTo>
                  <a:pt x="558" y="1002"/>
                </a:lnTo>
                <a:lnTo>
                  <a:pt x="128" y="1002"/>
                </a:lnTo>
                <a:lnTo>
                  <a:pt x="128" y="1002"/>
                </a:lnTo>
                <a:close/>
                <a:moveTo>
                  <a:pt x="1382" y="1134"/>
                </a:moveTo>
                <a:lnTo>
                  <a:pt x="1382" y="1134"/>
                </a:lnTo>
                <a:lnTo>
                  <a:pt x="1381" y="1156"/>
                </a:lnTo>
                <a:lnTo>
                  <a:pt x="1378" y="1174"/>
                </a:lnTo>
                <a:lnTo>
                  <a:pt x="1375" y="1181"/>
                </a:lnTo>
                <a:lnTo>
                  <a:pt x="1373" y="1188"/>
                </a:lnTo>
                <a:lnTo>
                  <a:pt x="1369" y="1195"/>
                </a:lnTo>
                <a:lnTo>
                  <a:pt x="1365" y="1200"/>
                </a:lnTo>
                <a:lnTo>
                  <a:pt x="1359" y="1204"/>
                </a:lnTo>
                <a:lnTo>
                  <a:pt x="1354" y="1208"/>
                </a:lnTo>
                <a:lnTo>
                  <a:pt x="1347" y="1211"/>
                </a:lnTo>
                <a:lnTo>
                  <a:pt x="1339" y="1213"/>
                </a:lnTo>
                <a:lnTo>
                  <a:pt x="1321" y="1216"/>
                </a:lnTo>
                <a:lnTo>
                  <a:pt x="1299" y="1217"/>
                </a:lnTo>
                <a:lnTo>
                  <a:pt x="1299" y="1217"/>
                </a:lnTo>
                <a:lnTo>
                  <a:pt x="634" y="1217"/>
                </a:lnTo>
                <a:lnTo>
                  <a:pt x="634" y="1217"/>
                </a:lnTo>
                <a:lnTo>
                  <a:pt x="343" y="1216"/>
                </a:lnTo>
                <a:lnTo>
                  <a:pt x="343" y="1216"/>
                </a:lnTo>
                <a:lnTo>
                  <a:pt x="330" y="1216"/>
                </a:lnTo>
                <a:lnTo>
                  <a:pt x="318" y="1213"/>
                </a:lnTo>
                <a:lnTo>
                  <a:pt x="307" y="1211"/>
                </a:lnTo>
                <a:lnTo>
                  <a:pt x="297" y="1207"/>
                </a:lnTo>
                <a:lnTo>
                  <a:pt x="291" y="1200"/>
                </a:lnTo>
                <a:lnTo>
                  <a:pt x="284" y="1192"/>
                </a:lnTo>
                <a:lnTo>
                  <a:pt x="280" y="1183"/>
                </a:lnTo>
                <a:lnTo>
                  <a:pt x="279" y="1172"/>
                </a:lnTo>
                <a:lnTo>
                  <a:pt x="279" y="1172"/>
                </a:lnTo>
                <a:lnTo>
                  <a:pt x="276" y="1144"/>
                </a:lnTo>
                <a:lnTo>
                  <a:pt x="276" y="1115"/>
                </a:lnTo>
                <a:lnTo>
                  <a:pt x="277" y="1059"/>
                </a:lnTo>
                <a:lnTo>
                  <a:pt x="277" y="1059"/>
                </a:lnTo>
                <a:lnTo>
                  <a:pt x="315" y="1059"/>
                </a:lnTo>
                <a:lnTo>
                  <a:pt x="315" y="1059"/>
                </a:lnTo>
                <a:lnTo>
                  <a:pt x="1095" y="1059"/>
                </a:lnTo>
                <a:lnTo>
                  <a:pt x="1095" y="1059"/>
                </a:lnTo>
                <a:lnTo>
                  <a:pt x="1110" y="1059"/>
                </a:lnTo>
                <a:lnTo>
                  <a:pt x="1124" y="1056"/>
                </a:lnTo>
                <a:lnTo>
                  <a:pt x="1136" y="1053"/>
                </a:lnTo>
                <a:lnTo>
                  <a:pt x="1148" y="1049"/>
                </a:lnTo>
                <a:lnTo>
                  <a:pt x="1159" y="1045"/>
                </a:lnTo>
                <a:lnTo>
                  <a:pt x="1169" y="1039"/>
                </a:lnTo>
                <a:lnTo>
                  <a:pt x="1179" y="1032"/>
                </a:lnTo>
                <a:lnTo>
                  <a:pt x="1187" y="1025"/>
                </a:lnTo>
                <a:lnTo>
                  <a:pt x="1195" y="1016"/>
                </a:lnTo>
                <a:lnTo>
                  <a:pt x="1202" y="1006"/>
                </a:lnTo>
                <a:lnTo>
                  <a:pt x="1208" y="996"/>
                </a:lnTo>
                <a:lnTo>
                  <a:pt x="1212" y="985"/>
                </a:lnTo>
                <a:lnTo>
                  <a:pt x="1217" y="973"/>
                </a:lnTo>
                <a:lnTo>
                  <a:pt x="1219" y="961"/>
                </a:lnTo>
                <a:lnTo>
                  <a:pt x="1221" y="947"/>
                </a:lnTo>
                <a:lnTo>
                  <a:pt x="1222" y="932"/>
                </a:lnTo>
                <a:lnTo>
                  <a:pt x="1222" y="932"/>
                </a:lnTo>
                <a:lnTo>
                  <a:pt x="1222" y="849"/>
                </a:lnTo>
                <a:lnTo>
                  <a:pt x="1222" y="849"/>
                </a:lnTo>
                <a:lnTo>
                  <a:pt x="1222" y="718"/>
                </a:lnTo>
                <a:lnTo>
                  <a:pt x="1222" y="718"/>
                </a:lnTo>
                <a:lnTo>
                  <a:pt x="1252" y="718"/>
                </a:lnTo>
                <a:lnTo>
                  <a:pt x="1280" y="716"/>
                </a:lnTo>
                <a:lnTo>
                  <a:pt x="1301" y="713"/>
                </a:lnTo>
                <a:lnTo>
                  <a:pt x="1315" y="712"/>
                </a:lnTo>
                <a:lnTo>
                  <a:pt x="1315" y="712"/>
                </a:lnTo>
                <a:lnTo>
                  <a:pt x="1332" y="708"/>
                </a:lnTo>
                <a:lnTo>
                  <a:pt x="1348" y="702"/>
                </a:lnTo>
                <a:lnTo>
                  <a:pt x="1366" y="697"/>
                </a:lnTo>
                <a:lnTo>
                  <a:pt x="1382" y="690"/>
                </a:lnTo>
                <a:lnTo>
                  <a:pt x="1382" y="690"/>
                </a:lnTo>
                <a:lnTo>
                  <a:pt x="1382" y="1134"/>
                </a:lnTo>
                <a:lnTo>
                  <a:pt x="1382" y="113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821192" y="2038900"/>
            <a:ext cx="403225" cy="558892"/>
          </a:xfrm>
          <a:custGeom>
            <a:avLst/>
            <a:gdLst>
              <a:gd name="T0" fmla="*/ 930 w 1176"/>
              <a:gd name="T1" fmla="*/ 480 h 1630"/>
              <a:gd name="T2" fmla="*/ 838 w 1176"/>
              <a:gd name="T3" fmla="*/ 424 h 1630"/>
              <a:gd name="T4" fmla="*/ 20 w 1176"/>
              <a:gd name="T5" fmla="*/ 652 h 1630"/>
              <a:gd name="T6" fmla="*/ 0 w 1176"/>
              <a:gd name="T7" fmla="*/ 1578 h 1630"/>
              <a:gd name="T8" fmla="*/ 22 w 1176"/>
              <a:gd name="T9" fmla="*/ 1622 h 1630"/>
              <a:gd name="T10" fmla="*/ 1108 w 1176"/>
              <a:gd name="T11" fmla="*/ 1628 h 1630"/>
              <a:gd name="T12" fmla="*/ 1174 w 1176"/>
              <a:gd name="T13" fmla="*/ 1562 h 1630"/>
              <a:gd name="T14" fmla="*/ 1162 w 1176"/>
              <a:gd name="T15" fmla="*/ 680 h 1630"/>
              <a:gd name="T16" fmla="*/ 1090 w 1176"/>
              <a:gd name="T17" fmla="*/ 642 h 1630"/>
              <a:gd name="T18" fmla="*/ 870 w 1176"/>
              <a:gd name="T19" fmla="*/ 514 h 1630"/>
              <a:gd name="T20" fmla="*/ 1106 w 1176"/>
              <a:gd name="T21" fmla="*/ 1552 h 1630"/>
              <a:gd name="T22" fmla="*/ 1090 w 1176"/>
              <a:gd name="T23" fmla="*/ 710 h 1630"/>
              <a:gd name="T24" fmla="*/ 1108 w 1176"/>
              <a:gd name="T25" fmla="*/ 1544 h 1630"/>
              <a:gd name="T26" fmla="*/ 934 w 1176"/>
              <a:gd name="T27" fmla="*/ 998 h 1630"/>
              <a:gd name="T28" fmla="*/ 828 w 1176"/>
              <a:gd name="T29" fmla="*/ 1030 h 1630"/>
              <a:gd name="T30" fmla="*/ 782 w 1176"/>
              <a:gd name="T31" fmla="*/ 1104 h 1630"/>
              <a:gd name="T32" fmla="*/ 816 w 1176"/>
              <a:gd name="T33" fmla="*/ 1212 h 1630"/>
              <a:gd name="T34" fmla="*/ 890 w 1176"/>
              <a:gd name="T35" fmla="*/ 1256 h 1630"/>
              <a:gd name="T36" fmla="*/ 988 w 1176"/>
              <a:gd name="T37" fmla="*/ 1232 h 1630"/>
              <a:gd name="T38" fmla="*/ 1034 w 1176"/>
              <a:gd name="T39" fmla="*/ 1172 h 1630"/>
              <a:gd name="T40" fmla="*/ 1016 w 1176"/>
              <a:gd name="T41" fmla="*/ 1052 h 1630"/>
              <a:gd name="T42" fmla="*/ 940 w 1176"/>
              <a:gd name="T43" fmla="*/ 1182 h 1630"/>
              <a:gd name="T44" fmla="*/ 884 w 1176"/>
              <a:gd name="T45" fmla="*/ 1182 h 1630"/>
              <a:gd name="T46" fmla="*/ 850 w 1176"/>
              <a:gd name="T47" fmla="*/ 1136 h 1630"/>
              <a:gd name="T48" fmla="*/ 876 w 1176"/>
              <a:gd name="T49" fmla="*/ 1078 h 1630"/>
              <a:gd name="T50" fmla="*/ 912 w 1176"/>
              <a:gd name="T51" fmla="*/ 1064 h 1630"/>
              <a:gd name="T52" fmla="*/ 960 w 1176"/>
              <a:gd name="T53" fmla="*/ 1090 h 1630"/>
              <a:gd name="T54" fmla="*/ 972 w 1176"/>
              <a:gd name="T55" fmla="*/ 1146 h 1630"/>
              <a:gd name="T56" fmla="*/ 56 w 1176"/>
              <a:gd name="T57" fmla="*/ 448 h 1630"/>
              <a:gd name="T58" fmla="*/ 94 w 1176"/>
              <a:gd name="T59" fmla="*/ 444 h 1630"/>
              <a:gd name="T60" fmla="*/ 478 w 1176"/>
              <a:gd name="T61" fmla="*/ 34 h 1630"/>
              <a:gd name="T62" fmla="*/ 452 w 1176"/>
              <a:gd name="T63" fmla="*/ 14 h 1630"/>
              <a:gd name="T64" fmla="*/ 48 w 1176"/>
              <a:gd name="T65" fmla="*/ 406 h 1630"/>
              <a:gd name="T66" fmla="*/ 52 w 1176"/>
              <a:gd name="T67" fmla="*/ 444 h 1630"/>
              <a:gd name="T68" fmla="*/ 210 w 1176"/>
              <a:gd name="T69" fmla="*/ 212 h 1630"/>
              <a:gd name="T70" fmla="*/ 260 w 1176"/>
              <a:gd name="T71" fmla="*/ 116 h 1630"/>
              <a:gd name="T72" fmla="*/ 226 w 1176"/>
              <a:gd name="T73" fmla="*/ 34 h 1630"/>
              <a:gd name="T74" fmla="*/ 144 w 1176"/>
              <a:gd name="T75" fmla="*/ 0 h 1630"/>
              <a:gd name="T76" fmla="*/ 48 w 1176"/>
              <a:gd name="T77" fmla="*/ 50 h 1630"/>
              <a:gd name="T78" fmla="*/ 28 w 1176"/>
              <a:gd name="T79" fmla="*/ 128 h 1630"/>
              <a:gd name="T80" fmla="*/ 98 w 1176"/>
              <a:gd name="T81" fmla="*/ 222 h 1630"/>
              <a:gd name="T82" fmla="*/ 144 w 1176"/>
              <a:gd name="T83" fmla="*/ 58 h 1630"/>
              <a:gd name="T84" fmla="*/ 196 w 1176"/>
              <a:gd name="T85" fmla="*/ 94 h 1630"/>
              <a:gd name="T86" fmla="*/ 192 w 1176"/>
              <a:gd name="T87" fmla="*/ 148 h 1630"/>
              <a:gd name="T88" fmla="*/ 144 w 1176"/>
              <a:gd name="T89" fmla="*/ 172 h 1630"/>
              <a:gd name="T90" fmla="*/ 92 w 1176"/>
              <a:gd name="T91" fmla="*/ 138 h 1630"/>
              <a:gd name="T92" fmla="*/ 96 w 1176"/>
              <a:gd name="T93" fmla="*/ 84 h 1630"/>
              <a:gd name="T94" fmla="*/ 144 w 1176"/>
              <a:gd name="T95" fmla="*/ 58 h 1630"/>
              <a:gd name="T96" fmla="*/ 316 w 1176"/>
              <a:gd name="T97" fmla="*/ 256 h 1630"/>
              <a:gd name="T98" fmla="*/ 264 w 1176"/>
              <a:gd name="T99" fmla="*/ 352 h 1630"/>
              <a:gd name="T100" fmla="*/ 298 w 1176"/>
              <a:gd name="T101" fmla="*/ 434 h 1630"/>
              <a:gd name="T102" fmla="*/ 380 w 1176"/>
              <a:gd name="T103" fmla="*/ 468 h 1630"/>
              <a:gd name="T104" fmla="*/ 476 w 1176"/>
              <a:gd name="T105" fmla="*/ 416 h 1630"/>
              <a:gd name="T106" fmla="*/ 496 w 1176"/>
              <a:gd name="T107" fmla="*/ 340 h 1630"/>
              <a:gd name="T108" fmla="*/ 426 w 1176"/>
              <a:gd name="T109" fmla="*/ 244 h 1630"/>
              <a:gd name="T110" fmla="*/ 380 w 1176"/>
              <a:gd name="T111" fmla="*/ 408 h 1630"/>
              <a:gd name="T112" fmla="*/ 328 w 1176"/>
              <a:gd name="T113" fmla="*/ 374 h 1630"/>
              <a:gd name="T114" fmla="*/ 334 w 1176"/>
              <a:gd name="T115" fmla="*/ 320 h 1630"/>
              <a:gd name="T116" fmla="*/ 380 w 1176"/>
              <a:gd name="T117" fmla="*/ 294 h 1630"/>
              <a:gd name="T118" fmla="*/ 432 w 1176"/>
              <a:gd name="T119" fmla="*/ 330 h 1630"/>
              <a:gd name="T120" fmla="*/ 428 w 1176"/>
              <a:gd name="T121" fmla="*/ 384 h 1630"/>
              <a:gd name="T122" fmla="*/ 380 w 1176"/>
              <a:gd name="T123" fmla="*/ 408 h 1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6" h="1630">
                <a:moveTo>
                  <a:pt x="1090" y="642"/>
                </a:moveTo>
                <a:lnTo>
                  <a:pt x="938" y="642"/>
                </a:lnTo>
                <a:lnTo>
                  <a:pt x="938" y="514"/>
                </a:lnTo>
                <a:lnTo>
                  <a:pt x="938" y="514"/>
                </a:lnTo>
                <a:lnTo>
                  <a:pt x="936" y="496"/>
                </a:lnTo>
                <a:lnTo>
                  <a:pt x="930" y="480"/>
                </a:lnTo>
                <a:lnTo>
                  <a:pt x="920" y="464"/>
                </a:lnTo>
                <a:lnTo>
                  <a:pt x="908" y="450"/>
                </a:lnTo>
                <a:lnTo>
                  <a:pt x="894" y="440"/>
                </a:lnTo>
                <a:lnTo>
                  <a:pt x="878" y="432"/>
                </a:lnTo>
                <a:lnTo>
                  <a:pt x="858" y="426"/>
                </a:lnTo>
                <a:lnTo>
                  <a:pt x="838" y="424"/>
                </a:lnTo>
                <a:lnTo>
                  <a:pt x="830" y="426"/>
                </a:lnTo>
                <a:lnTo>
                  <a:pt x="60" y="610"/>
                </a:lnTo>
                <a:lnTo>
                  <a:pt x="34" y="644"/>
                </a:lnTo>
                <a:lnTo>
                  <a:pt x="34" y="646"/>
                </a:lnTo>
                <a:lnTo>
                  <a:pt x="34" y="646"/>
                </a:lnTo>
                <a:lnTo>
                  <a:pt x="20" y="652"/>
                </a:lnTo>
                <a:lnTo>
                  <a:pt x="10" y="664"/>
                </a:lnTo>
                <a:lnTo>
                  <a:pt x="6" y="670"/>
                </a:lnTo>
                <a:lnTo>
                  <a:pt x="2" y="678"/>
                </a:lnTo>
                <a:lnTo>
                  <a:pt x="0" y="686"/>
                </a:lnTo>
                <a:lnTo>
                  <a:pt x="0" y="694"/>
                </a:lnTo>
                <a:lnTo>
                  <a:pt x="0" y="1578"/>
                </a:lnTo>
                <a:lnTo>
                  <a:pt x="0" y="1578"/>
                </a:lnTo>
                <a:lnTo>
                  <a:pt x="2" y="1590"/>
                </a:lnTo>
                <a:lnTo>
                  <a:pt x="4" y="1598"/>
                </a:lnTo>
                <a:lnTo>
                  <a:pt x="10" y="1608"/>
                </a:lnTo>
                <a:lnTo>
                  <a:pt x="16" y="1616"/>
                </a:lnTo>
                <a:lnTo>
                  <a:pt x="22" y="1622"/>
                </a:lnTo>
                <a:lnTo>
                  <a:pt x="32" y="1626"/>
                </a:lnTo>
                <a:lnTo>
                  <a:pt x="42" y="1630"/>
                </a:lnTo>
                <a:lnTo>
                  <a:pt x="52" y="1630"/>
                </a:lnTo>
                <a:lnTo>
                  <a:pt x="1090" y="1630"/>
                </a:lnTo>
                <a:lnTo>
                  <a:pt x="1090" y="1630"/>
                </a:lnTo>
                <a:lnTo>
                  <a:pt x="1108" y="1628"/>
                </a:lnTo>
                <a:lnTo>
                  <a:pt x="1124" y="1624"/>
                </a:lnTo>
                <a:lnTo>
                  <a:pt x="1138" y="1616"/>
                </a:lnTo>
                <a:lnTo>
                  <a:pt x="1150" y="1606"/>
                </a:lnTo>
                <a:lnTo>
                  <a:pt x="1162" y="1592"/>
                </a:lnTo>
                <a:lnTo>
                  <a:pt x="1168" y="1578"/>
                </a:lnTo>
                <a:lnTo>
                  <a:pt x="1174" y="1562"/>
                </a:lnTo>
                <a:lnTo>
                  <a:pt x="1176" y="1544"/>
                </a:lnTo>
                <a:lnTo>
                  <a:pt x="1176" y="728"/>
                </a:lnTo>
                <a:lnTo>
                  <a:pt x="1176" y="728"/>
                </a:lnTo>
                <a:lnTo>
                  <a:pt x="1174" y="710"/>
                </a:lnTo>
                <a:lnTo>
                  <a:pt x="1168" y="694"/>
                </a:lnTo>
                <a:lnTo>
                  <a:pt x="1162" y="680"/>
                </a:lnTo>
                <a:lnTo>
                  <a:pt x="1150" y="668"/>
                </a:lnTo>
                <a:lnTo>
                  <a:pt x="1138" y="656"/>
                </a:lnTo>
                <a:lnTo>
                  <a:pt x="1124" y="648"/>
                </a:lnTo>
                <a:lnTo>
                  <a:pt x="1108" y="644"/>
                </a:lnTo>
                <a:lnTo>
                  <a:pt x="1090" y="642"/>
                </a:lnTo>
                <a:lnTo>
                  <a:pt x="1090" y="642"/>
                </a:lnTo>
                <a:close/>
                <a:moveTo>
                  <a:pt x="842" y="492"/>
                </a:moveTo>
                <a:lnTo>
                  <a:pt x="842" y="492"/>
                </a:lnTo>
                <a:lnTo>
                  <a:pt x="852" y="494"/>
                </a:lnTo>
                <a:lnTo>
                  <a:pt x="862" y="500"/>
                </a:lnTo>
                <a:lnTo>
                  <a:pt x="866" y="506"/>
                </a:lnTo>
                <a:lnTo>
                  <a:pt x="870" y="514"/>
                </a:lnTo>
                <a:lnTo>
                  <a:pt x="870" y="642"/>
                </a:lnTo>
                <a:lnTo>
                  <a:pt x="220" y="642"/>
                </a:lnTo>
                <a:lnTo>
                  <a:pt x="842" y="492"/>
                </a:lnTo>
                <a:close/>
                <a:moveTo>
                  <a:pt x="1108" y="1544"/>
                </a:moveTo>
                <a:lnTo>
                  <a:pt x="1108" y="1544"/>
                </a:lnTo>
                <a:lnTo>
                  <a:pt x="1106" y="1552"/>
                </a:lnTo>
                <a:lnTo>
                  <a:pt x="1102" y="1556"/>
                </a:lnTo>
                <a:lnTo>
                  <a:pt x="1098" y="1560"/>
                </a:lnTo>
                <a:lnTo>
                  <a:pt x="1090" y="1562"/>
                </a:lnTo>
                <a:lnTo>
                  <a:pt x="68" y="1562"/>
                </a:lnTo>
                <a:lnTo>
                  <a:pt x="68" y="710"/>
                </a:lnTo>
                <a:lnTo>
                  <a:pt x="1090" y="710"/>
                </a:lnTo>
                <a:lnTo>
                  <a:pt x="1090" y="710"/>
                </a:lnTo>
                <a:lnTo>
                  <a:pt x="1098" y="712"/>
                </a:lnTo>
                <a:lnTo>
                  <a:pt x="1102" y="716"/>
                </a:lnTo>
                <a:lnTo>
                  <a:pt x="1106" y="720"/>
                </a:lnTo>
                <a:lnTo>
                  <a:pt x="1108" y="728"/>
                </a:lnTo>
                <a:lnTo>
                  <a:pt x="1108" y="1544"/>
                </a:lnTo>
                <a:close/>
                <a:moveTo>
                  <a:pt x="996" y="1030"/>
                </a:moveTo>
                <a:lnTo>
                  <a:pt x="996" y="1030"/>
                </a:lnTo>
                <a:lnTo>
                  <a:pt x="988" y="1022"/>
                </a:lnTo>
                <a:lnTo>
                  <a:pt x="978" y="1016"/>
                </a:lnTo>
                <a:lnTo>
                  <a:pt x="958" y="1004"/>
                </a:lnTo>
                <a:lnTo>
                  <a:pt x="934" y="998"/>
                </a:lnTo>
                <a:lnTo>
                  <a:pt x="912" y="996"/>
                </a:lnTo>
                <a:lnTo>
                  <a:pt x="890" y="998"/>
                </a:lnTo>
                <a:lnTo>
                  <a:pt x="866" y="1004"/>
                </a:lnTo>
                <a:lnTo>
                  <a:pt x="846" y="1016"/>
                </a:lnTo>
                <a:lnTo>
                  <a:pt x="836" y="1022"/>
                </a:lnTo>
                <a:lnTo>
                  <a:pt x="828" y="1030"/>
                </a:lnTo>
                <a:lnTo>
                  <a:pt x="816" y="1042"/>
                </a:lnTo>
                <a:lnTo>
                  <a:pt x="816" y="1042"/>
                </a:lnTo>
                <a:lnTo>
                  <a:pt x="808" y="1052"/>
                </a:lnTo>
                <a:lnTo>
                  <a:pt x="800" y="1062"/>
                </a:lnTo>
                <a:lnTo>
                  <a:pt x="790" y="1082"/>
                </a:lnTo>
                <a:lnTo>
                  <a:pt x="782" y="1104"/>
                </a:lnTo>
                <a:lnTo>
                  <a:pt x="780" y="1128"/>
                </a:lnTo>
                <a:lnTo>
                  <a:pt x="782" y="1150"/>
                </a:lnTo>
                <a:lnTo>
                  <a:pt x="790" y="1172"/>
                </a:lnTo>
                <a:lnTo>
                  <a:pt x="800" y="1194"/>
                </a:lnTo>
                <a:lnTo>
                  <a:pt x="808" y="1202"/>
                </a:lnTo>
                <a:lnTo>
                  <a:pt x="816" y="1212"/>
                </a:lnTo>
                <a:lnTo>
                  <a:pt x="828" y="1224"/>
                </a:lnTo>
                <a:lnTo>
                  <a:pt x="828" y="1224"/>
                </a:lnTo>
                <a:lnTo>
                  <a:pt x="836" y="1232"/>
                </a:lnTo>
                <a:lnTo>
                  <a:pt x="846" y="1238"/>
                </a:lnTo>
                <a:lnTo>
                  <a:pt x="866" y="1250"/>
                </a:lnTo>
                <a:lnTo>
                  <a:pt x="890" y="1256"/>
                </a:lnTo>
                <a:lnTo>
                  <a:pt x="912" y="1258"/>
                </a:lnTo>
                <a:lnTo>
                  <a:pt x="912" y="1258"/>
                </a:lnTo>
                <a:lnTo>
                  <a:pt x="934" y="1256"/>
                </a:lnTo>
                <a:lnTo>
                  <a:pt x="958" y="1250"/>
                </a:lnTo>
                <a:lnTo>
                  <a:pt x="978" y="1238"/>
                </a:lnTo>
                <a:lnTo>
                  <a:pt x="988" y="1232"/>
                </a:lnTo>
                <a:lnTo>
                  <a:pt x="996" y="1224"/>
                </a:lnTo>
                <a:lnTo>
                  <a:pt x="1008" y="1212"/>
                </a:lnTo>
                <a:lnTo>
                  <a:pt x="1008" y="1212"/>
                </a:lnTo>
                <a:lnTo>
                  <a:pt x="1016" y="1202"/>
                </a:lnTo>
                <a:lnTo>
                  <a:pt x="1024" y="1194"/>
                </a:lnTo>
                <a:lnTo>
                  <a:pt x="1034" y="1172"/>
                </a:lnTo>
                <a:lnTo>
                  <a:pt x="1042" y="1150"/>
                </a:lnTo>
                <a:lnTo>
                  <a:pt x="1044" y="1128"/>
                </a:lnTo>
                <a:lnTo>
                  <a:pt x="1042" y="1104"/>
                </a:lnTo>
                <a:lnTo>
                  <a:pt x="1034" y="1082"/>
                </a:lnTo>
                <a:lnTo>
                  <a:pt x="1024" y="1062"/>
                </a:lnTo>
                <a:lnTo>
                  <a:pt x="1016" y="1052"/>
                </a:lnTo>
                <a:lnTo>
                  <a:pt x="1008" y="1042"/>
                </a:lnTo>
                <a:lnTo>
                  <a:pt x="996" y="1030"/>
                </a:lnTo>
                <a:close/>
                <a:moveTo>
                  <a:pt x="960" y="1164"/>
                </a:moveTo>
                <a:lnTo>
                  <a:pt x="948" y="1176"/>
                </a:lnTo>
                <a:lnTo>
                  <a:pt x="948" y="1176"/>
                </a:lnTo>
                <a:lnTo>
                  <a:pt x="940" y="1182"/>
                </a:lnTo>
                <a:lnTo>
                  <a:pt x="932" y="1186"/>
                </a:lnTo>
                <a:lnTo>
                  <a:pt x="922" y="1190"/>
                </a:lnTo>
                <a:lnTo>
                  <a:pt x="912" y="1190"/>
                </a:lnTo>
                <a:lnTo>
                  <a:pt x="902" y="1190"/>
                </a:lnTo>
                <a:lnTo>
                  <a:pt x="892" y="1186"/>
                </a:lnTo>
                <a:lnTo>
                  <a:pt x="884" y="1182"/>
                </a:lnTo>
                <a:lnTo>
                  <a:pt x="876" y="1176"/>
                </a:lnTo>
                <a:lnTo>
                  <a:pt x="864" y="1164"/>
                </a:lnTo>
                <a:lnTo>
                  <a:pt x="864" y="1164"/>
                </a:lnTo>
                <a:lnTo>
                  <a:pt x="858" y="1156"/>
                </a:lnTo>
                <a:lnTo>
                  <a:pt x="852" y="1146"/>
                </a:lnTo>
                <a:lnTo>
                  <a:pt x="850" y="1136"/>
                </a:lnTo>
                <a:lnTo>
                  <a:pt x="848" y="1128"/>
                </a:lnTo>
                <a:lnTo>
                  <a:pt x="850" y="1118"/>
                </a:lnTo>
                <a:lnTo>
                  <a:pt x="852" y="1108"/>
                </a:lnTo>
                <a:lnTo>
                  <a:pt x="858" y="1098"/>
                </a:lnTo>
                <a:lnTo>
                  <a:pt x="864" y="1090"/>
                </a:lnTo>
                <a:lnTo>
                  <a:pt x="876" y="1078"/>
                </a:lnTo>
                <a:lnTo>
                  <a:pt x="876" y="1078"/>
                </a:lnTo>
                <a:lnTo>
                  <a:pt x="884" y="1072"/>
                </a:lnTo>
                <a:lnTo>
                  <a:pt x="892" y="1068"/>
                </a:lnTo>
                <a:lnTo>
                  <a:pt x="902" y="1064"/>
                </a:lnTo>
                <a:lnTo>
                  <a:pt x="912" y="1064"/>
                </a:lnTo>
                <a:lnTo>
                  <a:pt x="912" y="1064"/>
                </a:lnTo>
                <a:lnTo>
                  <a:pt x="922" y="1064"/>
                </a:lnTo>
                <a:lnTo>
                  <a:pt x="932" y="1068"/>
                </a:lnTo>
                <a:lnTo>
                  <a:pt x="940" y="1072"/>
                </a:lnTo>
                <a:lnTo>
                  <a:pt x="948" y="1078"/>
                </a:lnTo>
                <a:lnTo>
                  <a:pt x="960" y="1090"/>
                </a:lnTo>
                <a:lnTo>
                  <a:pt x="960" y="1090"/>
                </a:lnTo>
                <a:lnTo>
                  <a:pt x="966" y="1098"/>
                </a:lnTo>
                <a:lnTo>
                  <a:pt x="972" y="1108"/>
                </a:lnTo>
                <a:lnTo>
                  <a:pt x="974" y="1118"/>
                </a:lnTo>
                <a:lnTo>
                  <a:pt x="976" y="1128"/>
                </a:lnTo>
                <a:lnTo>
                  <a:pt x="974" y="1136"/>
                </a:lnTo>
                <a:lnTo>
                  <a:pt x="972" y="1146"/>
                </a:lnTo>
                <a:lnTo>
                  <a:pt x="966" y="1156"/>
                </a:lnTo>
                <a:lnTo>
                  <a:pt x="960" y="1164"/>
                </a:lnTo>
                <a:lnTo>
                  <a:pt x="960" y="1164"/>
                </a:lnTo>
                <a:close/>
                <a:moveTo>
                  <a:pt x="52" y="444"/>
                </a:moveTo>
                <a:lnTo>
                  <a:pt x="52" y="444"/>
                </a:lnTo>
                <a:lnTo>
                  <a:pt x="56" y="448"/>
                </a:lnTo>
                <a:lnTo>
                  <a:pt x="62" y="450"/>
                </a:lnTo>
                <a:lnTo>
                  <a:pt x="74" y="452"/>
                </a:lnTo>
                <a:lnTo>
                  <a:pt x="74" y="452"/>
                </a:lnTo>
                <a:lnTo>
                  <a:pt x="84" y="450"/>
                </a:lnTo>
                <a:lnTo>
                  <a:pt x="90" y="448"/>
                </a:lnTo>
                <a:lnTo>
                  <a:pt x="94" y="444"/>
                </a:lnTo>
                <a:lnTo>
                  <a:pt x="472" y="66"/>
                </a:lnTo>
                <a:lnTo>
                  <a:pt x="472" y="66"/>
                </a:lnTo>
                <a:lnTo>
                  <a:pt x="476" y="62"/>
                </a:lnTo>
                <a:lnTo>
                  <a:pt x="478" y="56"/>
                </a:lnTo>
                <a:lnTo>
                  <a:pt x="480" y="44"/>
                </a:lnTo>
                <a:lnTo>
                  <a:pt x="478" y="34"/>
                </a:lnTo>
                <a:lnTo>
                  <a:pt x="476" y="28"/>
                </a:lnTo>
                <a:lnTo>
                  <a:pt x="472" y="24"/>
                </a:lnTo>
                <a:lnTo>
                  <a:pt x="472" y="24"/>
                </a:lnTo>
                <a:lnTo>
                  <a:pt x="468" y="20"/>
                </a:lnTo>
                <a:lnTo>
                  <a:pt x="462" y="18"/>
                </a:lnTo>
                <a:lnTo>
                  <a:pt x="452" y="14"/>
                </a:lnTo>
                <a:lnTo>
                  <a:pt x="440" y="18"/>
                </a:lnTo>
                <a:lnTo>
                  <a:pt x="434" y="20"/>
                </a:lnTo>
                <a:lnTo>
                  <a:pt x="430" y="24"/>
                </a:lnTo>
                <a:lnTo>
                  <a:pt x="52" y="402"/>
                </a:lnTo>
                <a:lnTo>
                  <a:pt x="52" y="402"/>
                </a:lnTo>
                <a:lnTo>
                  <a:pt x="48" y="406"/>
                </a:lnTo>
                <a:lnTo>
                  <a:pt x="46" y="412"/>
                </a:lnTo>
                <a:lnTo>
                  <a:pt x="44" y="422"/>
                </a:lnTo>
                <a:lnTo>
                  <a:pt x="46" y="434"/>
                </a:lnTo>
                <a:lnTo>
                  <a:pt x="48" y="438"/>
                </a:lnTo>
                <a:lnTo>
                  <a:pt x="52" y="444"/>
                </a:lnTo>
                <a:lnTo>
                  <a:pt x="52" y="444"/>
                </a:lnTo>
                <a:close/>
                <a:moveTo>
                  <a:pt x="144" y="232"/>
                </a:moveTo>
                <a:lnTo>
                  <a:pt x="144" y="232"/>
                </a:lnTo>
                <a:lnTo>
                  <a:pt x="156" y="232"/>
                </a:lnTo>
                <a:lnTo>
                  <a:pt x="168" y="230"/>
                </a:lnTo>
                <a:lnTo>
                  <a:pt x="190" y="222"/>
                </a:lnTo>
                <a:lnTo>
                  <a:pt x="210" y="212"/>
                </a:lnTo>
                <a:lnTo>
                  <a:pt x="226" y="198"/>
                </a:lnTo>
                <a:lnTo>
                  <a:pt x="240" y="180"/>
                </a:lnTo>
                <a:lnTo>
                  <a:pt x="252" y="160"/>
                </a:lnTo>
                <a:lnTo>
                  <a:pt x="258" y="138"/>
                </a:lnTo>
                <a:lnTo>
                  <a:pt x="260" y="128"/>
                </a:lnTo>
                <a:lnTo>
                  <a:pt x="260" y="116"/>
                </a:lnTo>
                <a:lnTo>
                  <a:pt x="260" y="116"/>
                </a:lnTo>
                <a:lnTo>
                  <a:pt x="260" y="104"/>
                </a:lnTo>
                <a:lnTo>
                  <a:pt x="258" y="92"/>
                </a:lnTo>
                <a:lnTo>
                  <a:pt x="252" y="70"/>
                </a:lnTo>
                <a:lnTo>
                  <a:pt x="240" y="50"/>
                </a:lnTo>
                <a:lnTo>
                  <a:pt x="226" y="34"/>
                </a:lnTo>
                <a:lnTo>
                  <a:pt x="210" y="18"/>
                </a:lnTo>
                <a:lnTo>
                  <a:pt x="190" y="8"/>
                </a:lnTo>
                <a:lnTo>
                  <a:pt x="168" y="2"/>
                </a:lnTo>
                <a:lnTo>
                  <a:pt x="156" y="0"/>
                </a:lnTo>
                <a:lnTo>
                  <a:pt x="144" y="0"/>
                </a:lnTo>
                <a:lnTo>
                  <a:pt x="144" y="0"/>
                </a:lnTo>
                <a:lnTo>
                  <a:pt x="132" y="0"/>
                </a:lnTo>
                <a:lnTo>
                  <a:pt x="120" y="2"/>
                </a:lnTo>
                <a:lnTo>
                  <a:pt x="98" y="8"/>
                </a:lnTo>
                <a:lnTo>
                  <a:pt x="80" y="18"/>
                </a:lnTo>
                <a:lnTo>
                  <a:pt x="62" y="34"/>
                </a:lnTo>
                <a:lnTo>
                  <a:pt x="48" y="50"/>
                </a:lnTo>
                <a:lnTo>
                  <a:pt x="36" y="70"/>
                </a:lnTo>
                <a:lnTo>
                  <a:pt x="30" y="92"/>
                </a:lnTo>
                <a:lnTo>
                  <a:pt x="28" y="104"/>
                </a:lnTo>
                <a:lnTo>
                  <a:pt x="28" y="116"/>
                </a:lnTo>
                <a:lnTo>
                  <a:pt x="28" y="116"/>
                </a:lnTo>
                <a:lnTo>
                  <a:pt x="28" y="128"/>
                </a:lnTo>
                <a:lnTo>
                  <a:pt x="30" y="138"/>
                </a:lnTo>
                <a:lnTo>
                  <a:pt x="36" y="160"/>
                </a:lnTo>
                <a:lnTo>
                  <a:pt x="48" y="180"/>
                </a:lnTo>
                <a:lnTo>
                  <a:pt x="62" y="198"/>
                </a:lnTo>
                <a:lnTo>
                  <a:pt x="80" y="212"/>
                </a:lnTo>
                <a:lnTo>
                  <a:pt x="98" y="222"/>
                </a:lnTo>
                <a:lnTo>
                  <a:pt x="120" y="230"/>
                </a:lnTo>
                <a:lnTo>
                  <a:pt x="132" y="232"/>
                </a:lnTo>
                <a:lnTo>
                  <a:pt x="144" y="232"/>
                </a:lnTo>
                <a:lnTo>
                  <a:pt x="144" y="232"/>
                </a:lnTo>
                <a:close/>
                <a:moveTo>
                  <a:pt x="144" y="58"/>
                </a:moveTo>
                <a:lnTo>
                  <a:pt x="144" y="58"/>
                </a:lnTo>
                <a:lnTo>
                  <a:pt x="156" y="60"/>
                </a:lnTo>
                <a:lnTo>
                  <a:pt x="166" y="64"/>
                </a:lnTo>
                <a:lnTo>
                  <a:pt x="176" y="68"/>
                </a:lnTo>
                <a:lnTo>
                  <a:pt x="184" y="76"/>
                </a:lnTo>
                <a:lnTo>
                  <a:pt x="192" y="84"/>
                </a:lnTo>
                <a:lnTo>
                  <a:pt x="196" y="94"/>
                </a:lnTo>
                <a:lnTo>
                  <a:pt x="200" y="104"/>
                </a:lnTo>
                <a:lnTo>
                  <a:pt x="200" y="116"/>
                </a:lnTo>
                <a:lnTo>
                  <a:pt x="200" y="116"/>
                </a:lnTo>
                <a:lnTo>
                  <a:pt x="200" y="126"/>
                </a:lnTo>
                <a:lnTo>
                  <a:pt x="196" y="138"/>
                </a:lnTo>
                <a:lnTo>
                  <a:pt x="192" y="148"/>
                </a:lnTo>
                <a:lnTo>
                  <a:pt x="184" y="156"/>
                </a:lnTo>
                <a:lnTo>
                  <a:pt x="176" y="162"/>
                </a:lnTo>
                <a:lnTo>
                  <a:pt x="166" y="168"/>
                </a:lnTo>
                <a:lnTo>
                  <a:pt x="156" y="172"/>
                </a:lnTo>
                <a:lnTo>
                  <a:pt x="144" y="172"/>
                </a:lnTo>
                <a:lnTo>
                  <a:pt x="144" y="172"/>
                </a:lnTo>
                <a:lnTo>
                  <a:pt x="132" y="172"/>
                </a:lnTo>
                <a:lnTo>
                  <a:pt x="122" y="168"/>
                </a:lnTo>
                <a:lnTo>
                  <a:pt x="112" y="162"/>
                </a:lnTo>
                <a:lnTo>
                  <a:pt x="104" y="156"/>
                </a:lnTo>
                <a:lnTo>
                  <a:pt x="96" y="148"/>
                </a:lnTo>
                <a:lnTo>
                  <a:pt x="92" y="138"/>
                </a:lnTo>
                <a:lnTo>
                  <a:pt x="88" y="126"/>
                </a:lnTo>
                <a:lnTo>
                  <a:pt x="88" y="116"/>
                </a:lnTo>
                <a:lnTo>
                  <a:pt x="88" y="116"/>
                </a:lnTo>
                <a:lnTo>
                  <a:pt x="88" y="104"/>
                </a:lnTo>
                <a:lnTo>
                  <a:pt x="92" y="94"/>
                </a:lnTo>
                <a:lnTo>
                  <a:pt x="96" y="84"/>
                </a:lnTo>
                <a:lnTo>
                  <a:pt x="104" y="76"/>
                </a:lnTo>
                <a:lnTo>
                  <a:pt x="112" y="68"/>
                </a:lnTo>
                <a:lnTo>
                  <a:pt x="122" y="64"/>
                </a:lnTo>
                <a:lnTo>
                  <a:pt x="132" y="60"/>
                </a:lnTo>
                <a:lnTo>
                  <a:pt x="144" y="58"/>
                </a:lnTo>
                <a:lnTo>
                  <a:pt x="144" y="58"/>
                </a:lnTo>
                <a:close/>
                <a:moveTo>
                  <a:pt x="380" y="236"/>
                </a:moveTo>
                <a:lnTo>
                  <a:pt x="380" y="236"/>
                </a:lnTo>
                <a:lnTo>
                  <a:pt x="368" y="236"/>
                </a:lnTo>
                <a:lnTo>
                  <a:pt x="356" y="238"/>
                </a:lnTo>
                <a:lnTo>
                  <a:pt x="334" y="244"/>
                </a:lnTo>
                <a:lnTo>
                  <a:pt x="316" y="256"/>
                </a:lnTo>
                <a:lnTo>
                  <a:pt x="298" y="270"/>
                </a:lnTo>
                <a:lnTo>
                  <a:pt x="284" y="286"/>
                </a:lnTo>
                <a:lnTo>
                  <a:pt x="272" y="306"/>
                </a:lnTo>
                <a:lnTo>
                  <a:pt x="266" y="328"/>
                </a:lnTo>
                <a:lnTo>
                  <a:pt x="264" y="340"/>
                </a:lnTo>
                <a:lnTo>
                  <a:pt x="264" y="352"/>
                </a:lnTo>
                <a:lnTo>
                  <a:pt x="264" y="352"/>
                </a:lnTo>
                <a:lnTo>
                  <a:pt x="264" y="364"/>
                </a:lnTo>
                <a:lnTo>
                  <a:pt x="266" y="376"/>
                </a:lnTo>
                <a:lnTo>
                  <a:pt x="272" y="396"/>
                </a:lnTo>
                <a:lnTo>
                  <a:pt x="284" y="416"/>
                </a:lnTo>
                <a:lnTo>
                  <a:pt x="298" y="434"/>
                </a:lnTo>
                <a:lnTo>
                  <a:pt x="316" y="448"/>
                </a:lnTo>
                <a:lnTo>
                  <a:pt x="334" y="458"/>
                </a:lnTo>
                <a:lnTo>
                  <a:pt x="356" y="466"/>
                </a:lnTo>
                <a:lnTo>
                  <a:pt x="368" y="468"/>
                </a:lnTo>
                <a:lnTo>
                  <a:pt x="380" y="468"/>
                </a:lnTo>
                <a:lnTo>
                  <a:pt x="380" y="468"/>
                </a:lnTo>
                <a:lnTo>
                  <a:pt x="392" y="468"/>
                </a:lnTo>
                <a:lnTo>
                  <a:pt x="404" y="466"/>
                </a:lnTo>
                <a:lnTo>
                  <a:pt x="426" y="458"/>
                </a:lnTo>
                <a:lnTo>
                  <a:pt x="446" y="448"/>
                </a:lnTo>
                <a:lnTo>
                  <a:pt x="462" y="434"/>
                </a:lnTo>
                <a:lnTo>
                  <a:pt x="476" y="416"/>
                </a:lnTo>
                <a:lnTo>
                  <a:pt x="488" y="396"/>
                </a:lnTo>
                <a:lnTo>
                  <a:pt x="494" y="376"/>
                </a:lnTo>
                <a:lnTo>
                  <a:pt x="496" y="364"/>
                </a:lnTo>
                <a:lnTo>
                  <a:pt x="496" y="352"/>
                </a:lnTo>
                <a:lnTo>
                  <a:pt x="496" y="352"/>
                </a:lnTo>
                <a:lnTo>
                  <a:pt x="496" y="340"/>
                </a:lnTo>
                <a:lnTo>
                  <a:pt x="494" y="328"/>
                </a:lnTo>
                <a:lnTo>
                  <a:pt x="488" y="306"/>
                </a:lnTo>
                <a:lnTo>
                  <a:pt x="476" y="286"/>
                </a:lnTo>
                <a:lnTo>
                  <a:pt x="462" y="270"/>
                </a:lnTo>
                <a:lnTo>
                  <a:pt x="446" y="256"/>
                </a:lnTo>
                <a:lnTo>
                  <a:pt x="426" y="244"/>
                </a:lnTo>
                <a:lnTo>
                  <a:pt x="404" y="238"/>
                </a:lnTo>
                <a:lnTo>
                  <a:pt x="392" y="236"/>
                </a:lnTo>
                <a:lnTo>
                  <a:pt x="380" y="236"/>
                </a:lnTo>
                <a:lnTo>
                  <a:pt x="380" y="236"/>
                </a:lnTo>
                <a:close/>
                <a:moveTo>
                  <a:pt x="380" y="408"/>
                </a:moveTo>
                <a:lnTo>
                  <a:pt x="380" y="408"/>
                </a:lnTo>
                <a:lnTo>
                  <a:pt x="368" y="408"/>
                </a:lnTo>
                <a:lnTo>
                  <a:pt x="358" y="404"/>
                </a:lnTo>
                <a:lnTo>
                  <a:pt x="348" y="398"/>
                </a:lnTo>
                <a:lnTo>
                  <a:pt x="340" y="392"/>
                </a:lnTo>
                <a:lnTo>
                  <a:pt x="334" y="384"/>
                </a:lnTo>
                <a:lnTo>
                  <a:pt x="328" y="374"/>
                </a:lnTo>
                <a:lnTo>
                  <a:pt x="324" y="364"/>
                </a:lnTo>
                <a:lnTo>
                  <a:pt x="324" y="352"/>
                </a:lnTo>
                <a:lnTo>
                  <a:pt x="324" y="352"/>
                </a:lnTo>
                <a:lnTo>
                  <a:pt x="324" y="340"/>
                </a:lnTo>
                <a:lnTo>
                  <a:pt x="328" y="330"/>
                </a:lnTo>
                <a:lnTo>
                  <a:pt x="334" y="320"/>
                </a:lnTo>
                <a:lnTo>
                  <a:pt x="340" y="312"/>
                </a:lnTo>
                <a:lnTo>
                  <a:pt x="348" y="304"/>
                </a:lnTo>
                <a:lnTo>
                  <a:pt x="358" y="300"/>
                </a:lnTo>
                <a:lnTo>
                  <a:pt x="368" y="296"/>
                </a:lnTo>
                <a:lnTo>
                  <a:pt x="380" y="294"/>
                </a:lnTo>
                <a:lnTo>
                  <a:pt x="380" y="294"/>
                </a:lnTo>
                <a:lnTo>
                  <a:pt x="392" y="296"/>
                </a:lnTo>
                <a:lnTo>
                  <a:pt x="402" y="300"/>
                </a:lnTo>
                <a:lnTo>
                  <a:pt x="412" y="304"/>
                </a:lnTo>
                <a:lnTo>
                  <a:pt x="420" y="312"/>
                </a:lnTo>
                <a:lnTo>
                  <a:pt x="428" y="320"/>
                </a:lnTo>
                <a:lnTo>
                  <a:pt x="432" y="330"/>
                </a:lnTo>
                <a:lnTo>
                  <a:pt x="436" y="340"/>
                </a:lnTo>
                <a:lnTo>
                  <a:pt x="436" y="352"/>
                </a:lnTo>
                <a:lnTo>
                  <a:pt x="436" y="352"/>
                </a:lnTo>
                <a:lnTo>
                  <a:pt x="436" y="364"/>
                </a:lnTo>
                <a:lnTo>
                  <a:pt x="432" y="374"/>
                </a:lnTo>
                <a:lnTo>
                  <a:pt x="428" y="384"/>
                </a:lnTo>
                <a:lnTo>
                  <a:pt x="420" y="392"/>
                </a:lnTo>
                <a:lnTo>
                  <a:pt x="412" y="398"/>
                </a:lnTo>
                <a:lnTo>
                  <a:pt x="402" y="404"/>
                </a:lnTo>
                <a:lnTo>
                  <a:pt x="392" y="408"/>
                </a:lnTo>
                <a:lnTo>
                  <a:pt x="380" y="408"/>
                </a:lnTo>
                <a:lnTo>
                  <a:pt x="380" y="40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4621427" y="532523"/>
            <a:ext cx="6829168" cy="100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700" dirty="0" smtClean="0">
                <a:solidFill>
                  <a:srgbClr val="1C449C"/>
                </a:solidFill>
                <a:latin typeface="Myriad Pro Cond" panose="020B0506030403020204" pitchFamily="34" charset="0"/>
              </a:rPr>
              <a:t>возвращайте до 10% от суммы</a:t>
            </a:r>
            <a:br>
              <a:rPr lang="ru-RU" sz="3700" dirty="0" smtClean="0">
                <a:solidFill>
                  <a:srgbClr val="1C449C"/>
                </a:solidFill>
                <a:latin typeface="Myriad Pro Cond" panose="020B0506030403020204" pitchFamily="34" charset="0"/>
              </a:rPr>
            </a:br>
            <a:r>
              <a:rPr lang="ru-RU" sz="3700" dirty="0" smtClean="0">
                <a:solidFill>
                  <a:srgbClr val="1C449C"/>
                </a:solidFill>
                <a:latin typeface="Myriad Pro Cond" panose="020B0506030403020204" pitchFamily="34" charset="0"/>
              </a:rPr>
              <a:t>покупок обратно на карту</a:t>
            </a:r>
            <a:endParaRPr lang="ru-RU" sz="3700" dirty="0">
              <a:solidFill>
                <a:srgbClr val="1C449C"/>
              </a:solidFill>
              <a:latin typeface="Myriad Pro Cond" panose="020B0506030403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9027" y="31937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1C449C"/>
                </a:solidFill>
                <a:latin typeface="Myriad Pro Light Cond" panose="020B0406030403020204" pitchFamily="34" charset="0"/>
              </a:rPr>
              <a:t>CASHBACK</a:t>
            </a:r>
            <a:endParaRPr lang="ru-RU" sz="7200" b="1" dirty="0">
              <a:solidFill>
                <a:srgbClr val="1C449C"/>
              </a:solidFill>
              <a:latin typeface="Myriad Pro Light Cond" panose="020B0406030403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43401" y="2198901"/>
            <a:ext cx="2153652" cy="2915920"/>
            <a:chOff x="740376" y="3429904"/>
            <a:chExt cx="787741" cy="1447707"/>
          </a:xfrm>
        </p:grpSpPr>
        <p:sp>
          <p:nvSpPr>
            <p:cNvPr id="12" name="TextBox 11"/>
            <p:cNvSpPr txBox="1"/>
            <p:nvPr/>
          </p:nvSpPr>
          <p:spPr>
            <a:xfrm>
              <a:off x="740376" y="3429904"/>
              <a:ext cx="767032" cy="282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800" dirty="0" smtClean="0">
                  <a:solidFill>
                    <a:srgbClr val="1C449C"/>
                  </a:solidFill>
                  <a:latin typeface="Etelka Medium Pro" panose="02000503080000020004" pitchFamily="50" charset="0"/>
                </a:rPr>
                <a:t>10%</a:t>
              </a:r>
              <a:endParaRPr lang="ru-RU" sz="2800" dirty="0">
                <a:solidFill>
                  <a:srgbClr val="1C449C"/>
                </a:solidFill>
                <a:latin typeface="Etelka Medium Pro" panose="02000503080000020004" pitchFamily="50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1085" y="4015746"/>
              <a:ext cx="767032" cy="282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800" dirty="0" smtClean="0">
                  <a:solidFill>
                    <a:srgbClr val="275DD7"/>
                  </a:solidFill>
                  <a:latin typeface="Etelka Medium Pro" panose="02000503080000020004" pitchFamily="50" charset="0"/>
                </a:rPr>
                <a:t>5%</a:t>
              </a:r>
              <a:endParaRPr lang="ru-RU" sz="2800" dirty="0">
                <a:solidFill>
                  <a:srgbClr val="275DD7"/>
                </a:solidFill>
                <a:latin typeface="Etelka Medium Pro" panose="02000503080000020004" pitchFamily="5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1085" y="4595001"/>
              <a:ext cx="767032" cy="282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800" dirty="0" smtClean="0">
                  <a:solidFill>
                    <a:srgbClr val="6A90E4"/>
                  </a:solidFill>
                  <a:latin typeface="Etelka Medium Pro" panose="02000503080000020004" pitchFamily="50" charset="0"/>
                </a:rPr>
                <a:t>1%</a:t>
              </a:r>
              <a:endParaRPr lang="ru-RU" sz="2800" dirty="0">
                <a:solidFill>
                  <a:srgbClr val="6A90E4"/>
                </a:solidFill>
                <a:latin typeface="Etelka Medium Pro" panose="02000503080000020004" pitchFamily="50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92042" y="2133367"/>
            <a:ext cx="4285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салоны красоты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и развлечения</a:t>
            </a:r>
          </a:p>
          <a:p>
            <a:pPr>
              <a:spcAft>
                <a:spcPts val="1200"/>
              </a:spcAf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АЗС, парфюмерия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/>
            </a:r>
            <a:b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и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косметика, бары и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клубы</a:t>
            </a:r>
          </a:p>
          <a:p>
            <a:pPr>
              <a:spcAft>
                <a:spcPts val="1200"/>
              </a:spcAft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продукты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питания, алкогольная продукция,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супермаркеты, аптеки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3564" y="6036769"/>
            <a:ext cx="794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1C449C"/>
                </a:solidFill>
                <a:latin typeface="Etelka Light Pro" panose="02000503030000020004" pitchFamily="50" charset="0"/>
              </a:rPr>
              <a:t>…и другие категории на сайте банка </a:t>
            </a:r>
            <a:r>
              <a:rPr lang="en-US" sz="1600" i="1" dirty="0">
                <a:solidFill>
                  <a:srgbClr val="1C449C"/>
                </a:solidFill>
                <a:latin typeface="Etelka Light Pro" panose="02000503030000020004" pitchFamily="50" charset="0"/>
              </a:rPr>
              <a:t>vtkbank.ru</a:t>
            </a:r>
            <a:r>
              <a:rPr lang="ru-RU" sz="1600" dirty="0">
                <a:solidFill>
                  <a:srgbClr val="1C449C"/>
                </a:solidFill>
                <a:latin typeface="Etelka Light Pro" panose="02000503030000020004" pitchFamily="50" charset="0"/>
              </a:rPr>
              <a:t>. </a:t>
            </a:r>
            <a:r>
              <a:rPr lang="en-US" sz="2400" b="1" dirty="0" err="1">
                <a:solidFill>
                  <a:srgbClr val="1C449C"/>
                </a:solidFill>
                <a:latin typeface="Etelka Light Pro" panose="02000503030000020004" pitchFamily="50" charset="0"/>
              </a:rPr>
              <a:t>CashBack</a:t>
            </a:r>
            <a:r>
              <a:rPr lang="en-US" sz="2400" b="1" dirty="0">
                <a:solidFill>
                  <a:srgbClr val="1C449C"/>
                </a:solidFill>
                <a:latin typeface="Etelka Light Pro" panose="02000503030000020004" pitchFamily="50" charset="0"/>
              </a:rPr>
              <a:t> </a:t>
            </a:r>
            <a:r>
              <a:rPr lang="ru-RU" sz="2400" b="1" dirty="0">
                <a:solidFill>
                  <a:srgbClr val="1C449C"/>
                </a:solidFill>
                <a:latin typeface="Etelka Light Pro" panose="02000503030000020004" pitchFamily="50" charset="0"/>
              </a:rPr>
              <a:t>на </a:t>
            </a:r>
            <a:r>
              <a:rPr lang="ru-RU" sz="2400" b="1" dirty="0" smtClean="0">
                <a:solidFill>
                  <a:srgbClr val="1C449C"/>
                </a:solidFill>
                <a:latin typeface="Etelka Light Pro" panose="02000503030000020004" pitchFamily="50" charset="0"/>
              </a:rPr>
              <a:t>всё!</a:t>
            </a:r>
            <a:endParaRPr lang="ru-RU" sz="2400" b="1" dirty="0">
              <a:solidFill>
                <a:srgbClr val="1C449C"/>
              </a:solidFill>
              <a:latin typeface="Etelka Light Pro" panose="02000503030000020004" pitchFamily="50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18" y="2492018"/>
            <a:ext cx="2933797" cy="18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1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59027" y="329575"/>
            <a:ext cx="1065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  <a:t>КОБРЕНДИНГОВАЯ КАРТА</a:t>
            </a:r>
            <a:endParaRPr lang="ru-RU" sz="4000" dirty="0">
              <a:solidFill>
                <a:srgbClr val="1C449C"/>
              </a:solidFill>
              <a:latin typeface="Etelka Medium Pro" panose="02000503080000020004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9025" y="2307315"/>
            <a:ext cx="1018196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C00000"/>
              </a:buClr>
              <a:buFont typeface="Wingdings 3" panose="05040102010807070707" pitchFamily="18" charset="2"/>
              <a:buChar char="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Кредитный лимит —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от 1 000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рублей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с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возможностью увеличения до 500 000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рублей по желанию клиента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Font typeface="Wingdings 3" panose="05040102010807070707" pitchFamily="18" charset="2"/>
              <a:buChar char="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Льготный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период кредитования —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до 55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дней </a:t>
            </a: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Font typeface="Wingdings 3" panose="05040102010807070707" pitchFamily="18" charset="2"/>
              <a:buChar char="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Процентная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ставка —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от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18% годовых</a:t>
            </a: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Font typeface="Wingdings 3" panose="05040102010807070707" pitchFamily="18" charset="2"/>
              <a:buChar char="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CashBack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до 10% на все (в зависимости от категорий торговых точек)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Font typeface="Wingdings 3" panose="05040102010807070707" pitchFamily="18" charset="2"/>
              <a:buChar char="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Погашение задолженности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—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 без комиссии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026" y="1037461"/>
            <a:ext cx="994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C2576"/>
                </a:solidFill>
                <a:latin typeface="Etelka Text Pro" panose="02000503030000020004" pitchFamily="50" charset="0"/>
              </a:rPr>
              <a:t>КАРТА С КРЕДИТНЫМ ЛИМИТОМ</a:t>
            </a:r>
          </a:p>
        </p:txBody>
      </p:sp>
      <p:sp>
        <p:nvSpPr>
          <p:cNvPr id="29" name="Freeform 19"/>
          <p:cNvSpPr>
            <a:spLocks noEditPoints="1"/>
          </p:cNvSpPr>
          <p:nvPr/>
        </p:nvSpPr>
        <p:spPr bwMode="auto">
          <a:xfrm>
            <a:off x="-90488" y="3822700"/>
            <a:ext cx="11710988" cy="2682875"/>
          </a:xfrm>
          <a:custGeom>
            <a:avLst/>
            <a:gdLst>
              <a:gd name="T0" fmla="*/ 6242 w 7377"/>
              <a:gd name="T1" fmla="*/ 210 h 1690"/>
              <a:gd name="T2" fmla="*/ 5924 w 7377"/>
              <a:gd name="T3" fmla="*/ 1396 h 1690"/>
              <a:gd name="T4" fmla="*/ 7086 w 7377"/>
              <a:gd name="T5" fmla="*/ 955 h 1690"/>
              <a:gd name="T6" fmla="*/ 7069 w 7377"/>
              <a:gd name="T7" fmla="*/ 1046 h 1690"/>
              <a:gd name="T8" fmla="*/ 4695 w 7377"/>
              <a:gd name="T9" fmla="*/ 1234 h 1690"/>
              <a:gd name="T10" fmla="*/ 3170 w 7377"/>
              <a:gd name="T11" fmla="*/ 1293 h 1690"/>
              <a:gd name="T12" fmla="*/ 229 w 7377"/>
              <a:gd name="T13" fmla="*/ 1273 h 1690"/>
              <a:gd name="T14" fmla="*/ 839 w 7377"/>
              <a:gd name="T15" fmla="*/ 1426 h 1690"/>
              <a:gd name="T16" fmla="*/ 3163 w 7377"/>
              <a:gd name="T17" fmla="*/ 1364 h 1690"/>
              <a:gd name="T18" fmla="*/ 5329 w 7377"/>
              <a:gd name="T19" fmla="*/ 1572 h 1690"/>
              <a:gd name="T20" fmla="*/ 7338 w 7377"/>
              <a:gd name="T21" fmla="*/ 841 h 1690"/>
              <a:gd name="T22" fmla="*/ 1347 w 7377"/>
              <a:gd name="T23" fmla="*/ 1347 h 1690"/>
              <a:gd name="T24" fmla="*/ 3054 w 7377"/>
              <a:gd name="T25" fmla="*/ 1409 h 1690"/>
              <a:gd name="T26" fmla="*/ 3259 w 7377"/>
              <a:gd name="T27" fmla="*/ 1251 h 1690"/>
              <a:gd name="T28" fmla="*/ 4379 w 7377"/>
              <a:gd name="T29" fmla="*/ 1135 h 1690"/>
              <a:gd name="T30" fmla="*/ 5936 w 7377"/>
              <a:gd name="T31" fmla="*/ 1678 h 1690"/>
              <a:gd name="T32" fmla="*/ 6215 w 7377"/>
              <a:gd name="T33" fmla="*/ 1557 h 1690"/>
              <a:gd name="T34" fmla="*/ 7303 w 7377"/>
              <a:gd name="T35" fmla="*/ 395 h 1690"/>
              <a:gd name="T36" fmla="*/ 7046 w 7377"/>
              <a:gd name="T37" fmla="*/ 992 h 1690"/>
              <a:gd name="T38" fmla="*/ 5884 w 7377"/>
              <a:gd name="T39" fmla="*/ 1359 h 1690"/>
              <a:gd name="T40" fmla="*/ 6370 w 7377"/>
              <a:gd name="T41" fmla="*/ 143 h 1690"/>
              <a:gd name="T42" fmla="*/ 7365 w 7377"/>
              <a:gd name="T43" fmla="*/ 498 h 1690"/>
              <a:gd name="T44" fmla="*/ 6627 w 7377"/>
              <a:gd name="T45" fmla="*/ 62 h 1690"/>
              <a:gd name="T46" fmla="*/ 6407 w 7377"/>
              <a:gd name="T47" fmla="*/ 461 h 1690"/>
              <a:gd name="T48" fmla="*/ 6129 w 7377"/>
              <a:gd name="T49" fmla="*/ 676 h 1690"/>
              <a:gd name="T50" fmla="*/ 5805 w 7377"/>
              <a:gd name="T51" fmla="*/ 1002 h 1690"/>
              <a:gd name="T52" fmla="*/ 5985 w 7377"/>
              <a:gd name="T53" fmla="*/ 1391 h 1690"/>
              <a:gd name="T54" fmla="*/ 6583 w 7377"/>
              <a:gd name="T55" fmla="*/ 1236 h 1690"/>
              <a:gd name="T56" fmla="*/ 7032 w 7377"/>
              <a:gd name="T57" fmla="*/ 829 h 1690"/>
              <a:gd name="T58" fmla="*/ 6469 w 7377"/>
              <a:gd name="T59" fmla="*/ 829 h 1690"/>
              <a:gd name="T60" fmla="*/ 6259 w 7377"/>
              <a:gd name="T61" fmla="*/ 1182 h 1690"/>
              <a:gd name="T62" fmla="*/ 6617 w 7377"/>
              <a:gd name="T63" fmla="*/ 649 h 1690"/>
              <a:gd name="T64" fmla="*/ 6921 w 7377"/>
              <a:gd name="T65" fmla="*/ 197 h 1690"/>
              <a:gd name="T66" fmla="*/ 6965 w 7377"/>
              <a:gd name="T67" fmla="*/ 560 h 1690"/>
              <a:gd name="T68" fmla="*/ 7056 w 7377"/>
              <a:gd name="T69" fmla="*/ 550 h 1690"/>
              <a:gd name="T70" fmla="*/ 7254 w 7377"/>
              <a:gd name="T71" fmla="*/ 242 h 1690"/>
              <a:gd name="T72" fmla="*/ 6834 w 7377"/>
              <a:gd name="T73" fmla="*/ 459 h 1690"/>
              <a:gd name="T74" fmla="*/ 7054 w 7377"/>
              <a:gd name="T75" fmla="*/ 802 h 1690"/>
              <a:gd name="T76" fmla="*/ 7138 w 7377"/>
              <a:gd name="T77" fmla="*/ 262 h 1690"/>
              <a:gd name="T78" fmla="*/ 6953 w 7377"/>
              <a:gd name="T79" fmla="*/ 111 h 1690"/>
              <a:gd name="T80" fmla="*/ 6622 w 7377"/>
              <a:gd name="T81" fmla="*/ 511 h 1690"/>
              <a:gd name="T82" fmla="*/ 6326 w 7377"/>
              <a:gd name="T83" fmla="*/ 984 h 1690"/>
              <a:gd name="T84" fmla="*/ 6257 w 7377"/>
              <a:gd name="T85" fmla="*/ 1221 h 1690"/>
              <a:gd name="T86" fmla="*/ 6457 w 7377"/>
              <a:gd name="T87" fmla="*/ 846 h 1690"/>
              <a:gd name="T88" fmla="*/ 6738 w 7377"/>
              <a:gd name="T89" fmla="*/ 989 h 1690"/>
              <a:gd name="T90" fmla="*/ 6538 w 7377"/>
              <a:gd name="T91" fmla="*/ 1337 h 1690"/>
              <a:gd name="T92" fmla="*/ 5956 w 7377"/>
              <a:gd name="T93" fmla="*/ 1071 h 1690"/>
              <a:gd name="T94" fmla="*/ 6257 w 7377"/>
              <a:gd name="T95" fmla="*/ 785 h 1690"/>
              <a:gd name="T96" fmla="*/ 6494 w 7377"/>
              <a:gd name="T97" fmla="*/ 429 h 1690"/>
              <a:gd name="T98" fmla="*/ 6587 w 7377"/>
              <a:gd name="T99" fmla="*/ 158 h 1690"/>
              <a:gd name="T100" fmla="*/ 5810 w 7377"/>
              <a:gd name="T101" fmla="*/ 923 h 1690"/>
              <a:gd name="T102" fmla="*/ 5916 w 7377"/>
              <a:gd name="T103" fmla="*/ 590 h 1690"/>
              <a:gd name="T104" fmla="*/ 5805 w 7377"/>
              <a:gd name="T105" fmla="*/ 923 h 1690"/>
              <a:gd name="T106" fmla="*/ 5968 w 7377"/>
              <a:gd name="T107" fmla="*/ 698 h 1690"/>
              <a:gd name="T108" fmla="*/ 6301 w 7377"/>
              <a:gd name="T109" fmla="*/ 550 h 1690"/>
              <a:gd name="T110" fmla="*/ 6195 w 7377"/>
              <a:gd name="T111" fmla="*/ 377 h 1690"/>
              <a:gd name="T112" fmla="*/ 6190 w 7377"/>
              <a:gd name="T113" fmla="*/ 387 h 1690"/>
              <a:gd name="T114" fmla="*/ 6030 w 7377"/>
              <a:gd name="T115" fmla="*/ 451 h 1690"/>
              <a:gd name="T116" fmla="*/ 6437 w 7377"/>
              <a:gd name="T117" fmla="*/ 671 h 1690"/>
              <a:gd name="T118" fmla="*/ 6375 w 7377"/>
              <a:gd name="T119" fmla="*/ 617 h 1690"/>
              <a:gd name="T120" fmla="*/ 6003 w 7377"/>
              <a:gd name="T121" fmla="*/ 1241 h 1690"/>
              <a:gd name="T122" fmla="*/ 6829 w 7377"/>
              <a:gd name="T123" fmla="*/ 67 h 1690"/>
              <a:gd name="T124" fmla="*/ 6484 w 7377"/>
              <a:gd name="T125" fmla="*/ 585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77" h="1690">
                <a:moveTo>
                  <a:pt x="7347" y="353"/>
                </a:moveTo>
                <a:lnTo>
                  <a:pt x="7347" y="353"/>
                </a:lnTo>
                <a:lnTo>
                  <a:pt x="7330" y="303"/>
                </a:lnTo>
                <a:lnTo>
                  <a:pt x="7310" y="259"/>
                </a:lnTo>
                <a:lnTo>
                  <a:pt x="7291" y="222"/>
                </a:lnTo>
                <a:lnTo>
                  <a:pt x="7268" y="188"/>
                </a:lnTo>
                <a:lnTo>
                  <a:pt x="7246" y="155"/>
                </a:lnTo>
                <a:lnTo>
                  <a:pt x="7222" y="128"/>
                </a:lnTo>
                <a:lnTo>
                  <a:pt x="7192" y="101"/>
                </a:lnTo>
                <a:lnTo>
                  <a:pt x="7160" y="79"/>
                </a:lnTo>
                <a:lnTo>
                  <a:pt x="7160" y="79"/>
                </a:lnTo>
                <a:lnTo>
                  <a:pt x="7140" y="64"/>
                </a:lnTo>
                <a:lnTo>
                  <a:pt x="7118" y="54"/>
                </a:lnTo>
                <a:lnTo>
                  <a:pt x="7093" y="42"/>
                </a:lnTo>
                <a:lnTo>
                  <a:pt x="7066" y="32"/>
                </a:lnTo>
                <a:lnTo>
                  <a:pt x="7037" y="25"/>
                </a:lnTo>
                <a:lnTo>
                  <a:pt x="7007" y="17"/>
                </a:lnTo>
                <a:lnTo>
                  <a:pt x="6972" y="10"/>
                </a:lnTo>
                <a:lnTo>
                  <a:pt x="6938" y="5"/>
                </a:lnTo>
                <a:lnTo>
                  <a:pt x="6903" y="2"/>
                </a:lnTo>
                <a:lnTo>
                  <a:pt x="6866" y="0"/>
                </a:lnTo>
                <a:lnTo>
                  <a:pt x="6827" y="0"/>
                </a:lnTo>
                <a:lnTo>
                  <a:pt x="6787" y="2"/>
                </a:lnTo>
                <a:lnTo>
                  <a:pt x="6748" y="7"/>
                </a:lnTo>
                <a:lnTo>
                  <a:pt x="6706" y="12"/>
                </a:lnTo>
                <a:lnTo>
                  <a:pt x="6666" y="20"/>
                </a:lnTo>
                <a:lnTo>
                  <a:pt x="6624" y="30"/>
                </a:lnTo>
                <a:lnTo>
                  <a:pt x="6624" y="30"/>
                </a:lnTo>
                <a:lnTo>
                  <a:pt x="6558" y="52"/>
                </a:lnTo>
                <a:lnTo>
                  <a:pt x="6494" y="74"/>
                </a:lnTo>
                <a:lnTo>
                  <a:pt x="6427" y="104"/>
                </a:lnTo>
                <a:lnTo>
                  <a:pt x="6365" y="136"/>
                </a:lnTo>
                <a:lnTo>
                  <a:pt x="6304" y="170"/>
                </a:lnTo>
                <a:lnTo>
                  <a:pt x="6242" y="210"/>
                </a:lnTo>
                <a:lnTo>
                  <a:pt x="6185" y="252"/>
                </a:lnTo>
                <a:lnTo>
                  <a:pt x="6129" y="296"/>
                </a:lnTo>
                <a:lnTo>
                  <a:pt x="6077" y="343"/>
                </a:lnTo>
                <a:lnTo>
                  <a:pt x="6025" y="392"/>
                </a:lnTo>
                <a:lnTo>
                  <a:pt x="5978" y="444"/>
                </a:lnTo>
                <a:lnTo>
                  <a:pt x="5936" y="498"/>
                </a:lnTo>
                <a:lnTo>
                  <a:pt x="5894" y="553"/>
                </a:lnTo>
                <a:lnTo>
                  <a:pt x="5860" y="609"/>
                </a:lnTo>
                <a:lnTo>
                  <a:pt x="5828" y="669"/>
                </a:lnTo>
                <a:lnTo>
                  <a:pt x="5800" y="725"/>
                </a:lnTo>
                <a:lnTo>
                  <a:pt x="5800" y="725"/>
                </a:lnTo>
                <a:lnTo>
                  <a:pt x="5781" y="780"/>
                </a:lnTo>
                <a:lnTo>
                  <a:pt x="5763" y="829"/>
                </a:lnTo>
                <a:lnTo>
                  <a:pt x="5749" y="878"/>
                </a:lnTo>
                <a:lnTo>
                  <a:pt x="5739" y="923"/>
                </a:lnTo>
                <a:lnTo>
                  <a:pt x="5734" y="965"/>
                </a:lnTo>
                <a:lnTo>
                  <a:pt x="5729" y="1007"/>
                </a:lnTo>
                <a:lnTo>
                  <a:pt x="5729" y="1044"/>
                </a:lnTo>
                <a:lnTo>
                  <a:pt x="5731" y="1081"/>
                </a:lnTo>
                <a:lnTo>
                  <a:pt x="5734" y="1113"/>
                </a:lnTo>
                <a:lnTo>
                  <a:pt x="5741" y="1145"/>
                </a:lnTo>
                <a:lnTo>
                  <a:pt x="5749" y="1174"/>
                </a:lnTo>
                <a:lnTo>
                  <a:pt x="5756" y="1199"/>
                </a:lnTo>
                <a:lnTo>
                  <a:pt x="5766" y="1226"/>
                </a:lnTo>
                <a:lnTo>
                  <a:pt x="5778" y="1248"/>
                </a:lnTo>
                <a:lnTo>
                  <a:pt x="5791" y="1268"/>
                </a:lnTo>
                <a:lnTo>
                  <a:pt x="5803" y="1288"/>
                </a:lnTo>
                <a:lnTo>
                  <a:pt x="5803" y="1288"/>
                </a:lnTo>
                <a:lnTo>
                  <a:pt x="5820" y="1310"/>
                </a:lnTo>
                <a:lnTo>
                  <a:pt x="5837" y="1330"/>
                </a:lnTo>
                <a:lnTo>
                  <a:pt x="5857" y="1350"/>
                </a:lnTo>
                <a:lnTo>
                  <a:pt x="5879" y="1367"/>
                </a:lnTo>
                <a:lnTo>
                  <a:pt x="5902" y="1382"/>
                </a:lnTo>
                <a:lnTo>
                  <a:pt x="5924" y="1396"/>
                </a:lnTo>
                <a:lnTo>
                  <a:pt x="5948" y="1411"/>
                </a:lnTo>
                <a:lnTo>
                  <a:pt x="5973" y="1421"/>
                </a:lnTo>
                <a:lnTo>
                  <a:pt x="6000" y="1433"/>
                </a:lnTo>
                <a:lnTo>
                  <a:pt x="6027" y="1441"/>
                </a:lnTo>
                <a:lnTo>
                  <a:pt x="6057" y="1448"/>
                </a:lnTo>
                <a:lnTo>
                  <a:pt x="6087" y="1453"/>
                </a:lnTo>
                <a:lnTo>
                  <a:pt x="6116" y="1458"/>
                </a:lnTo>
                <a:lnTo>
                  <a:pt x="6146" y="1461"/>
                </a:lnTo>
                <a:lnTo>
                  <a:pt x="6178" y="1461"/>
                </a:lnTo>
                <a:lnTo>
                  <a:pt x="6210" y="1461"/>
                </a:lnTo>
                <a:lnTo>
                  <a:pt x="6210" y="1461"/>
                </a:lnTo>
                <a:lnTo>
                  <a:pt x="6254" y="1456"/>
                </a:lnTo>
                <a:lnTo>
                  <a:pt x="6299" y="1451"/>
                </a:lnTo>
                <a:lnTo>
                  <a:pt x="6341" y="1441"/>
                </a:lnTo>
                <a:lnTo>
                  <a:pt x="6385" y="1431"/>
                </a:lnTo>
                <a:lnTo>
                  <a:pt x="6430" y="1419"/>
                </a:lnTo>
                <a:lnTo>
                  <a:pt x="6474" y="1406"/>
                </a:lnTo>
                <a:lnTo>
                  <a:pt x="6518" y="1389"/>
                </a:lnTo>
                <a:lnTo>
                  <a:pt x="6560" y="1372"/>
                </a:lnTo>
                <a:lnTo>
                  <a:pt x="6605" y="1352"/>
                </a:lnTo>
                <a:lnTo>
                  <a:pt x="6647" y="1332"/>
                </a:lnTo>
                <a:lnTo>
                  <a:pt x="6689" y="1308"/>
                </a:lnTo>
                <a:lnTo>
                  <a:pt x="6728" y="1283"/>
                </a:lnTo>
                <a:lnTo>
                  <a:pt x="6770" y="1256"/>
                </a:lnTo>
                <a:lnTo>
                  <a:pt x="6810" y="1229"/>
                </a:lnTo>
                <a:lnTo>
                  <a:pt x="6849" y="1199"/>
                </a:lnTo>
                <a:lnTo>
                  <a:pt x="6888" y="1167"/>
                </a:lnTo>
                <a:lnTo>
                  <a:pt x="6888" y="1167"/>
                </a:lnTo>
                <a:lnTo>
                  <a:pt x="6925" y="1135"/>
                </a:lnTo>
                <a:lnTo>
                  <a:pt x="6960" y="1100"/>
                </a:lnTo>
                <a:lnTo>
                  <a:pt x="6995" y="1066"/>
                </a:lnTo>
                <a:lnTo>
                  <a:pt x="7027" y="1029"/>
                </a:lnTo>
                <a:lnTo>
                  <a:pt x="7059" y="992"/>
                </a:lnTo>
                <a:lnTo>
                  <a:pt x="7086" y="955"/>
                </a:lnTo>
                <a:lnTo>
                  <a:pt x="7113" y="915"/>
                </a:lnTo>
                <a:lnTo>
                  <a:pt x="7140" y="878"/>
                </a:lnTo>
                <a:lnTo>
                  <a:pt x="7162" y="839"/>
                </a:lnTo>
                <a:lnTo>
                  <a:pt x="7185" y="797"/>
                </a:lnTo>
                <a:lnTo>
                  <a:pt x="7207" y="757"/>
                </a:lnTo>
                <a:lnTo>
                  <a:pt x="7224" y="715"/>
                </a:lnTo>
                <a:lnTo>
                  <a:pt x="7239" y="674"/>
                </a:lnTo>
                <a:lnTo>
                  <a:pt x="7254" y="632"/>
                </a:lnTo>
                <a:lnTo>
                  <a:pt x="7266" y="590"/>
                </a:lnTo>
                <a:lnTo>
                  <a:pt x="7276" y="548"/>
                </a:lnTo>
                <a:lnTo>
                  <a:pt x="7276" y="548"/>
                </a:lnTo>
                <a:lnTo>
                  <a:pt x="7286" y="498"/>
                </a:lnTo>
                <a:lnTo>
                  <a:pt x="7291" y="449"/>
                </a:lnTo>
                <a:lnTo>
                  <a:pt x="7291" y="400"/>
                </a:lnTo>
                <a:lnTo>
                  <a:pt x="7288" y="355"/>
                </a:lnTo>
                <a:lnTo>
                  <a:pt x="7288" y="355"/>
                </a:lnTo>
                <a:lnTo>
                  <a:pt x="7293" y="395"/>
                </a:lnTo>
                <a:lnTo>
                  <a:pt x="7296" y="442"/>
                </a:lnTo>
                <a:lnTo>
                  <a:pt x="7296" y="442"/>
                </a:lnTo>
                <a:lnTo>
                  <a:pt x="7296" y="486"/>
                </a:lnTo>
                <a:lnTo>
                  <a:pt x="7293" y="538"/>
                </a:lnTo>
                <a:lnTo>
                  <a:pt x="7283" y="597"/>
                </a:lnTo>
                <a:lnTo>
                  <a:pt x="7278" y="629"/>
                </a:lnTo>
                <a:lnTo>
                  <a:pt x="7268" y="664"/>
                </a:lnTo>
                <a:lnTo>
                  <a:pt x="7256" y="698"/>
                </a:lnTo>
                <a:lnTo>
                  <a:pt x="7244" y="735"/>
                </a:lnTo>
                <a:lnTo>
                  <a:pt x="7226" y="777"/>
                </a:lnTo>
                <a:lnTo>
                  <a:pt x="7207" y="819"/>
                </a:lnTo>
                <a:lnTo>
                  <a:pt x="7185" y="861"/>
                </a:lnTo>
                <a:lnTo>
                  <a:pt x="7160" y="908"/>
                </a:lnTo>
                <a:lnTo>
                  <a:pt x="7130" y="957"/>
                </a:lnTo>
                <a:lnTo>
                  <a:pt x="7096" y="1007"/>
                </a:lnTo>
                <a:lnTo>
                  <a:pt x="7096" y="1007"/>
                </a:lnTo>
                <a:lnTo>
                  <a:pt x="7069" y="1046"/>
                </a:lnTo>
                <a:lnTo>
                  <a:pt x="7037" y="1088"/>
                </a:lnTo>
                <a:lnTo>
                  <a:pt x="7002" y="1130"/>
                </a:lnTo>
                <a:lnTo>
                  <a:pt x="6965" y="1169"/>
                </a:lnTo>
                <a:lnTo>
                  <a:pt x="6925" y="1211"/>
                </a:lnTo>
                <a:lnTo>
                  <a:pt x="6881" y="1251"/>
                </a:lnTo>
                <a:lnTo>
                  <a:pt x="6837" y="1290"/>
                </a:lnTo>
                <a:lnTo>
                  <a:pt x="6790" y="1330"/>
                </a:lnTo>
                <a:lnTo>
                  <a:pt x="6738" y="1364"/>
                </a:lnTo>
                <a:lnTo>
                  <a:pt x="6686" y="1399"/>
                </a:lnTo>
                <a:lnTo>
                  <a:pt x="6634" y="1428"/>
                </a:lnTo>
                <a:lnTo>
                  <a:pt x="6578" y="1456"/>
                </a:lnTo>
                <a:lnTo>
                  <a:pt x="6521" y="1480"/>
                </a:lnTo>
                <a:lnTo>
                  <a:pt x="6462" y="1502"/>
                </a:lnTo>
                <a:lnTo>
                  <a:pt x="6402" y="1517"/>
                </a:lnTo>
                <a:lnTo>
                  <a:pt x="6341" y="1530"/>
                </a:lnTo>
                <a:lnTo>
                  <a:pt x="6341" y="1530"/>
                </a:lnTo>
                <a:lnTo>
                  <a:pt x="6215" y="1547"/>
                </a:lnTo>
                <a:lnTo>
                  <a:pt x="6097" y="1559"/>
                </a:lnTo>
                <a:lnTo>
                  <a:pt x="5985" y="1564"/>
                </a:lnTo>
                <a:lnTo>
                  <a:pt x="5879" y="1564"/>
                </a:lnTo>
                <a:lnTo>
                  <a:pt x="5781" y="1562"/>
                </a:lnTo>
                <a:lnTo>
                  <a:pt x="5687" y="1554"/>
                </a:lnTo>
                <a:lnTo>
                  <a:pt x="5598" y="1542"/>
                </a:lnTo>
                <a:lnTo>
                  <a:pt x="5514" y="1527"/>
                </a:lnTo>
                <a:lnTo>
                  <a:pt x="5433" y="1510"/>
                </a:lnTo>
                <a:lnTo>
                  <a:pt x="5356" y="1490"/>
                </a:lnTo>
                <a:lnTo>
                  <a:pt x="5282" y="1468"/>
                </a:lnTo>
                <a:lnTo>
                  <a:pt x="5208" y="1441"/>
                </a:lnTo>
                <a:lnTo>
                  <a:pt x="5139" y="1416"/>
                </a:lnTo>
                <a:lnTo>
                  <a:pt x="5070" y="1387"/>
                </a:lnTo>
                <a:lnTo>
                  <a:pt x="4932" y="1330"/>
                </a:lnTo>
                <a:lnTo>
                  <a:pt x="4932" y="1330"/>
                </a:lnTo>
                <a:lnTo>
                  <a:pt x="4816" y="1280"/>
                </a:lnTo>
                <a:lnTo>
                  <a:pt x="4695" y="1234"/>
                </a:lnTo>
                <a:lnTo>
                  <a:pt x="4695" y="1234"/>
                </a:lnTo>
                <a:lnTo>
                  <a:pt x="4631" y="1187"/>
                </a:lnTo>
                <a:lnTo>
                  <a:pt x="4577" y="1145"/>
                </a:lnTo>
                <a:lnTo>
                  <a:pt x="4488" y="1073"/>
                </a:lnTo>
                <a:lnTo>
                  <a:pt x="4488" y="1073"/>
                </a:lnTo>
                <a:lnTo>
                  <a:pt x="4451" y="1046"/>
                </a:lnTo>
                <a:lnTo>
                  <a:pt x="4416" y="1021"/>
                </a:lnTo>
                <a:lnTo>
                  <a:pt x="4379" y="997"/>
                </a:lnTo>
                <a:lnTo>
                  <a:pt x="4345" y="977"/>
                </a:lnTo>
                <a:lnTo>
                  <a:pt x="4308" y="960"/>
                </a:lnTo>
                <a:lnTo>
                  <a:pt x="4271" y="945"/>
                </a:lnTo>
                <a:lnTo>
                  <a:pt x="4234" y="930"/>
                </a:lnTo>
                <a:lnTo>
                  <a:pt x="4197" y="920"/>
                </a:lnTo>
                <a:lnTo>
                  <a:pt x="4160" y="910"/>
                </a:lnTo>
                <a:lnTo>
                  <a:pt x="4120" y="905"/>
                </a:lnTo>
                <a:lnTo>
                  <a:pt x="4083" y="903"/>
                </a:lnTo>
                <a:lnTo>
                  <a:pt x="4044" y="901"/>
                </a:lnTo>
                <a:lnTo>
                  <a:pt x="4004" y="903"/>
                </a:lnTo>
                <a:lnTo>
                  <a:pt x="3965" y="905"/>
                </a:lnTo>
                <a:lnTo>
                  <a:pt x="3925" y="910"/>
                </a:lnTo>
                <a:lnTo>
                  <a:pt x="3886" y="920"/>
                </a:lnTo>
                <a:lnTo>
                  <a:pt x="3886" y="920"/>
                </a:lnTo>
                <a:lnTo>
                  <a:pt x="3849" y="928"/>
                </a:lnTo>
                <a:lnTo>
                  <a:pt x="3814" y="940"/>
                </a:lnTo>
                <a:lnTo>
                  <a:pt x="3745" y="965"/>
                </a:lnTo>
                <a:lnTo>
                  <a:pt x="3676" y="994"/>
                </a:lnTo>
                <a:lnTo>
                  <a:pt x="3607" y="1029"/>
                </a:lnTo>
                <a:lnTo>
                  <a:pt x="3538" y="1066"/>
                </a:lnTo>
                <a:lnTo>
                  <a:pt x="3471" y="1105"/>
                </a:lnTo>
                <a:lnTo>
                  <a:pt x="3341" y="1187"/>
                </a:lnTo>
                <a:lnTo>
                  <a:pt x="3341" y="1187"/>
                </a:lnTo>
                <a:lnTo>
                  <a:pt x="3254" y="1241"/>
                </a:lnTo>
                <a:lnTo>
                  <a:pt x="3170" y="1293"/>
                </a:lnTo>
                <a:lnTo>
                  <a:pt x="3170" y="1293"/>
                </a:lnTo>
                <a:lnTo>
                  <a:pt x="3111" y="1325"/>
                </a:lnTo>
                <a:lnTo>
                  <a:pt x="3049" y="1354"/>
                </a:lnTo>
                <a:lnTo>
                  <a:pt x="2985" y="1382"/>
                </a:lnTo>
                <a:lnTo>
                  <a:pt x="2921" y="1406"/>
                </a:lnTo>
                <a:lnTo>
                  <a:pt x="2855" y="1428"/>
                </a:lnTo>
                <a:lnTo>
                  <a:pt x="2785" y="1448"/>
                </a:lnTo>
                <a:lnTo>
                  <a:pt x="2716" y="1468"/>
                </a:lnTo>
                <a:lnTo>
                  <a:pt x="2645" y="1483"/>
                </a:lnTo>
                <a:lnTo>
                  <a:pt x="2576" y="1498"/>
                </a:lnTo>
                <a:lnTo>
                  <a:pt x="2504" y="1510"/>
                </a:lnTo>
                <a:lnTo>
                  <a:pt x="2433" y="1522"/>
                </a:lnTo>
                <a:lnTo>
                  <a:pt x="2361" y="1530"/>
                </a:lnTo>
                <a:lnTo>
                  <a:pt x="2218" y="1544"/>
                </a:lnTo>
                <a:lnTo>
                  <a:pt x="2077" y="1554"/>
                </a:lnTo>
                <a:lnTo>
                  <a:pt x="2077" y="1554"/>
                </a:lnTo>
                <a:lnTo>
                  <a:pt x="1986" y="1522"/>
                </a:lnTo>
                <a:lnTo>
                  <a:pt x="1986" y="1522"/>
                </a:lnTo>
                <a:lnTo>
                  <a:pt x="1850" y="1475"/>
                </a:lnTo>
                <a:lnTo>
                  <a:pt x="1695" y="1426"/>
                </a:lnTo>
                <a:lnTo>
                  <a:pt x="1614" y="1401"/>
                </a:lnTo>
                <a:lnTo>
                  <a:pt x="1525" y="1379"/>
                </a:lnTo>
                <a:lnTo>
                  <a:pt x="1433" y="1357"/>
                </a:lnTo>
                <a:lnTo>
                  <a:pt x="1337" y="1337"/>
                </a:lnTo>
                <a:lnTo>
                  <a:pt x="1239" y="1317"/>
                </a:lnTo>
                <a:lnTo>
                  <a:pt x="1132" y="1303"/>
                </a:lnTo>
                <a:lnTo>
                  <a:pt x="1026" y="1293"/>
                </a:lnTo>
                <a:lnTo>
                  <a:pt x="913" y="1285"/>
                </a:lnTo>
                <a:lnTo>
                  <a:pt x="797" y="1280"/>
                </a:lnTo>
                <a:lnTo>
                  <a:pt x="676" y="1283"/>
                </a:lnTo>
                <a:lnTo>
                  <a:pt x="553" y="1290"/>
                </a:lnTo>
                <a:lnTo>
                  <a:pt x="427" y="1303"/>
                </a:lnTo>
                <a:lnTo>
                  <a:pt x="427" y="1303"/>
                </a:lnTo>
                <a:lnTo>
                  <a:pt x="331" y="1285"/>
                </a:lnTo>
                <a:lnTo>
                  <a:pt x="229" y="1273"/>
                </a:lnTo>
                <a:lnTo>
                  <a:pt x="121" y="1263"/>
                </a:lnTo>
                <a:lnTo>
                  <a:pt x="5" y="1258"/>
                </a:lnTo>
                <a:lnTo>
                  <a:pt x="5" y="1258"/>
                </a:lnTo>
                <a:lnTo>
                  <a:pt x="2" y="1261"/>
                </a:lnTo>
                <a:lnTo>
                  <a:pt x="0" y="1263"/>
                </a:lnTo>
                <a:lnTo>
                  <a:pt x="0" y="1263"/>
                </a:lnTo>
                <a:lnTo>
                  <a:pt x="2" y="1268"/>
                </a:lnTo>
                <a:lnTo>
                  <a:pt x="5" y="1268"/>
                </a:lnTo>
                <a:lnTo>
                  <a:pt x="5" y="1268"/>
                </a:lnTo>
                <a:lnTo>
                  <a:pt x="111" y="1273"/>
                </a:lnTo>
                <a:lnTo>
                  <a:pt x="212" y="1280"/>
                </a:lnTo>
                <a:lnTo>
                  <a:pt x="306" y="1293"/>
                </a:lnTo>
                <a:lnTo>
                  <a:pt x="395" y="1308"/>
                </a:lnTo>
                <a:lnTo>
                  <a:pt x="395" y="1308"/>
                </a:lnTo>
                <a:lnTo>
                  <a:pt x="301" y="1320"/>
                </a:lnTo>
                <a:lnTo>
                  <a:pt x="207" y="1337"/>
                </a:lnTo>
                <a:lnTo>
                  <a:pt x="111" y="1357"/>
                </a:lnTo>
                <a:lnTo>
                  <a:pt x="15" y="1382"/>
                </a:lnTo>
                <a:lnTo>
                  <a:pt x="15" y="1382"/>
                </a:lnTo>
                <a:lnTo>
                  <a:pt x="12" y="1384"/>
                </a:lnTo>
                <a:lnTo>
                  <a:pt x="12" y="1389"/>
                </a:lnTo>
                <a:lnTo>
                  <a:pt x="12" y="1389"/>
                </a:lnTo>
                <a:lnTo>
                  <a:pt x="12" y="1391"/>
                </a:lnTo>
                <a:lnTo>
                  <a:pt x="17" y="1391"/>
                </a:lnTo>
                <a:lnTo>
                  <a:pt x="17" y="1391"/>
                </a:lnTo>
                <a:lnTo>
                  <a:pt x="123" y="1367"/>
                </a:lnTo>
                <a:lnTo>
                  <a:pt x="225" y="1345"/>
                </a:lnTo>
                <a:lnTo>
                  <a:pt x="326" y="1327"/>
                </a:lnTo>
                <a:lnTo>
                  <a:pt x="424" y="1313"/>
                </a:lnTo>
                <a:lnTo>
                  <a:pt x="424" y="1313"/>
                </a:lnTo>
                <a:lnTo>
                  <a:pt x="538" y="1337"/>
                </a:lnTo>
                <a:lnTo>
                  <a:pt x="644" y="1367"/>
                </a:lnTo>
                <a:lnTo>
                  <a:pt x="745" y="1396"/>
                </a:lnTo>
                <a:lnTo>
                  <a:pt x="839" y="1426"/>
                </a:lnTo>
                <a:lnTo>
                  <a:pt x="839" y="1426"/>
                </a:lnTo>
                <a:lnTo>
                  <a:pt x="952" y="1463"/>
                </a:lnTo>
                <a:lnTo>
                  <a:pt x="1068" y="1495"/>
                </a:lnTo>
                <a:lnTo>
                  <a:pt x="1128" y="1510"/>
                </a:lnTo>
                <a:lnTo>
                  <a:pt x="1187" y="1522"/>
                </a:lnTo>
                <a:lnTo>
                  <a:pt x="1246" y="1535"/>
                </a:lnTo>
                <a:lnTo>
                  <a:pt x="1310" y="1542"/>
                </a:lnTo>
                <a:lnTo>
                  <a:pt x="1310" y="1542"/>
                </a:lnTo>
                <a:lnTo>
                  <a:pt x="1421" y="1552"/>
                </a:lnTo>
                <a:lnTo>
                  <a:pt x="1503" y="1559"/>
                </a:lnTo>
                <a:lnTo>
                  <a:pt x="1596" y="1564"/>
                </a:lnTo>
                <a:lnTo>
                  <a:pt x="1702" y="1567"/>
                </a:lnTo>
                <a:lnTo>
                  <a:pt x="1821" y="1569"/>
                </a:lnTo>
                <a:lnTo>
                  <a:pt x="1944" y="1569"/>
                </a:lnTo>
                <a:lnTo>
                  <a:pt x="2077" y="1564"/>
                </a:lnTo>
                <a:lnTo>
                  <a:pt x="2077" y="1564"/>
                </a:lnTo>
                <a:lnTo>
                  <a:pt x="2142" y="1584"/>
                </a:lnTo>
                <a:lnTo>
                  <a:pt x="2201" y="1604"/>
                </a:lnTo>
                <a:lnTo>
                  <a:pt x="2255" y="1616"/>
                </a:lnTo>
                <a:lnTo>
                  <a:pt x="2302" y="1621"/>
                </a:lnTo>
                <a:lnTo>
                  <a:pt x="2302" y="1621"/>
                </a:lnTo>
                <a:lnTo>
                  <a:pt x="2359" y="1626"/>
                </a:lnTo>
                <a:lnTo>
                  <a:pt x="2418" y="1626"/>
                </a:lnTo>
                <a:lnTo>
                  <a:pt x="2475" y="1621"/>
                </a:lnTo>
                <a:lnTo>
                  <a:pt x="2531" y="1614"/>
                </a:lnTo>
                <a:lnTo>
                  <a:pt x="2586" y="1604"/>
                </a:lnTo>
                <a:lnTo>
                  <a:pt x="2640" y="1589"/>
                </a:lnTo>
                <a:lnTo>
                  <a:pt x="2694" y="1574"/>
                </a:lnTo>
                <a:lnTo>
                  <a:pt x="2748" y="1557"/>
                </a:lnTo>
                <a:lnTo>
                  <a:pt x="2803" y="1537"/>
                </a:lnTo>
                <a:lnTo>
                  <a:pt x="2855" y="1515"/>
                </a:lnTo>
                <a:lnTo>
                  <a:pt x="2958" y="1468"/>
                </a:lnTo>
                <a:lnTo>
                  <a:pt x="3062" y="1416"/>
                </a:lnTo>
                <a:lnTo>
                  <a:pt x="3163" y="1364"/>
                </a:lnTo>
                <a:lnTo>
                  <a:pt x="3163" y="1364"/>
                </a:lnTo>
                <a:lnTo>
                  <a:pt x="3264" y="1310"/>
                </a:lnTo>
                <a:lnTo>
                  <a:pt x="3370" y="1258"/>
                </a:lnTo>
                <a:lnTo>
                  <a:pt x="3474" y="1209"/>
                </a:lnTo>
                <a:lnTo>
                  <a:pt x="3528" y="1187"/>
                </a:lnTo>
                <a:lnTo>
                  <a:pt x="3582" y="1167"/>
                </a:lnTo>
                <a:lnTo>
                  <a:pt x="3637" y="1150"/>
                </a:lnTo>
                <a:lnTo>
                  <a:pt x="3693" y="1132"/>
                </a:lnTo>
                <a:lnTo>
                  <a:pt x="3750" y="1118"/>
                </a:lnTo>
                <a:lnTo>
                  <a:pt x="3807" y="1108"/>
                </a:lnTo>
                <a:lnTo>
                  <a:pt x="3864" y="1100"/>
                </a:lnTo>
                <a:lnTo>
                  <a:pt x="3923" y="1095"/>
                </a:lnTo>
                <a:lnTo>
                  <a:pt x="3982" y="1093"/>
                </a:lnTo>
                <a:lnTo>
                  <a:pt x="4044" y="1095"/>
                </a:lnTo>
                <a:lnTo>
                  <a:pt x="4044" y="1095"/>
                </a:lnTo>
                <a:lnTo>
                  <a:pt x="4140" y="1105"/>
                </a:lnTo>
                <a:lnTo>
                  <a:pt x="4231" y="1115"/>
                </a:lnTo>
                <a:lnTo>
                  <a:pt x="4315" y="1132"/>
                </a:lnTo>
                <a:lnTo>
                  <a:pt x="4399" y="1150"/>
                </a:lnTo>
                <a:lnTo>
                  <a:pt x="4476" y="1169"/>
                </a:lnTo>
                <a:lnTo>
                  <a:pt x="4552" y="1192"/>
                </a:lnTo>
                <a:lnTo>
                  <a:pt x="4624" y="1216"/>
                </a:lnTo>
                <a:lnTo>
                  <a:pt x="4695" y="1243"/>
                </a:lnTo>
                <a:lnTo>
                  <a:pt x="4695" y="1243"/>
                </a:lnTo>
                <a:lnTo>
                  <a:pt x="4749" y="1280"/>
                </a:lnTo>
                <a:lnTo>
                  <a:pt x="4811" y="1320"/>
                </a:lnTo>
                <a:lnTo>
                  <a:pt x="4873" y="1359"/>
                </a:lnTo>
                <a:lnTo>
                  <a:pt x="4939" y="1396"/>
                </a:lnTo>
                <a:lnTo>
                  <a:pt x="5006" y="1433"/>
                </a:lnTo>
                <a:lnTo>
                  <a:pt x="5080" y="1470"/>
                </a:lnTo>
                <a:lnTo>
                  <a:pt x="5154" y="1505"/>
                </a:lnTo>
                <a:lnTo>
                  <a:pt x="5231" y="1537"/>
                </a:lnTo>
                <a:lnTo>
                  <a:pt x="5231" y="1537"/>
                </a:lnTo>
                <a:lnTo>
                  <a:pt x="5329" y="1572"/>
                </a:lnTo>
                <a:lnTo>
                  <a:pt x="5425" y="1604"/>
                </a:lnTo>
                <a:lnTo>
                  <a:pt x="5524" y="1631"/>
                </a:lnTo>
                <a:lnTo>
                  <a:pt x="5623" y="1653"/>
                </a:lnTo>
                <a:lnTo>
                  <a:pt x="5724" y="1668"/>
                </a:lnTo>
                <a:lnTo>
                  <a:pt x="5825" y="1680"/>
                </a:lnTo>
                <a:lnTo>
                  <a:pt x="5926" y="1688"/>
                </a:lnTo>
                <a:lnTo>
                  <a:pt x="6027" y="1690"/>
                </a:lnTo>
                <a:lnTo>
                  <a:pt x="6027" y="1690"/>
                </a:lnTo>
                <a:lnTo>
                  <a:pt x="6121" y="1688"/>
                </a:lnTo>
                <a:lnTo>
                  <a:pt x="6217" y="1683"/>
                </a:lnTo>
                <a:lnTo>
                  <a:pt x="6314" y="1673"/>
                </a:lnTo>
                <a:lnTo>
                  <a:pt x="6410" y="1658"/>
                </a:lnTo>
                <a:lnTo>
                  <a:pt x="6410" y="1658"/>
                </a:lnTo>
                <a:lnTo>
                  <a:pt x="6447" y="1651"/>
                </a:lnTo>
                <a:lnTo>
                  <a:pt x="6486" y="1641"/>
                </a:lnTo>
                <a:lnTo>
                  <a:pt x="6523" y="1628"/>
                </a:lnTo>
                <a:lnTo>
                  <a:pt x="6560" y="1616"/>
                </a:lnTo>
                <a:lnTo>
                  <a:pt x="6597" y="1601"/>
                </a:lnTo>
                <a:lnTo>
                  <a:pt x="6634" y="1586"/>
                </a:lnTo>
                <a:lnTo>
                  <a:pt x="6708" y="1552"/>
                </a:lnTo>
                <a:lnTo>
                  <a:pt x="6777" y="1510"/>
                </a:lnTo>
                <a:lnTo>
                  <a:pt x="6847" y="1465"/>
                </a:lnTo>
                <a:lnTo>
                  <a:pt x="6911" y="1416"/>
                </a:lnTo>
                <a:lnTo>
                  <a:pt x="6975" y="1362"/>
                </a:lnTo>
                <a:lnTo>
                  <a:pt x="7034" y="1308"/>
                </a:lnTo>
                <a:lnTo>
                  <a:pt x="7088" y="1248"/>
                </a:lnTo>
                <a:lnTo>
                  <a:pt x="7140" y="1189"/>
                </a:lnTo>
                <a:lnTo>
                  <a:pt x="7187" y="1127"/>
                </a:lnTo>
                <a:lnTo>
                  <a:pt x="7229" y="1066"/>
                </a:lnTo>
                <a:lnTo>
                  <a:pt x="7266" y="1004"/>
                </a:lnTo>
                <a:lnTo>
                  <a:pt x="7296" y="942"/>
                </a:lnTo>
                <a:lnTo>
                  <a:pt x="7323" y="883"/>
                </a:lnTo>
                <a:lnTo>
                  <a:pt x="7323" y="883"/>
                </a:lnTo>
                <a:lnTo>
                  <a:pt x="7338" y="841"/>
                </a:lnTo>
                <a:lnTo>
                  <a:pt x="7350" y="797"/>
                </a:lnTo>
                <a:lnTo>
                  <a:pt x="7360" y="757"/>
                </a:lnTo>
                <a:lnTo>
                  <a:pt x="7367" y="715"/>
                </a:lnTo>
                <a:lnTo>
                  <a:pt x="7372" y="676"/>
                </a:lnTo>
                <a:lnTo>
                  <a:pt x="7375" y="637"/>
                </a:lnTo>
                <a:lnTo>
                  <a:pt x="7377" y="600"/>
                </a:lnTo>
                <a:lnTo>
                  <a:pt x="7377" y="563"/>
                </a:lnTo>
                <a:lnTo>
                  <a:pt x="7375" y="496"/>
                </a:lnTo>
                <a:lnTo>
                  <a:pt x="7367" y="439"/>
                </a:lnTo>
                <a:lnTo>
                  <a:pt x="7357" y="390"/>
                </a:lnTo>
                <a:lnTo>
                  <a:pt x="7347" y="353"/>
                </a:lnTo>
                <a:lnTo>
                  <a:pt x="7347" y="353"/>
                </a:lnTo>
                <a:close/>
                <a:moveTo>
                  <a:pt x="1310" y="1532"/>
                </a:moveTo>
                <a:lnTo>
                  <a:pt x="1310" y="1532"/>
                </a:lnTo>
                <a:lnTo>
                  <a:pt x="1248" y="1525"/>
                </a:lnTo>
                <a:lnTo>
                  <a:pt x="1187" y="1512"/>
                </a:lnTo>
                <a:lnTo>
                  <a:pt x="1128" y="1500"/>
                </a:lnTo>
                <a:lnTo>
                  <a:pt x="1071" y="1485"/>
                </a:lnTo>
                <a:lnTo>
                  <a:pt x="957" y="1453"/>
                </a:lnTo>
                <a:lnTo>
                  <a:pt x="841" y="1416"/>
                </a:lnTo>
                <a:lnTo>
                  <a:pt x="841" y="1416"/>
                </a:lnTo>
                <a:lnTo>
                  <a:pt x="753" y="1389"/>
                </a:lnTo>
                <a:lnTo>
                  <a:pt x="661" y="1359"/>
                </a:lnTo>
                <a:lnTo>
                  <a:pt x="563" y="1332"/>
                </a:lnTo>
                <a:lnTo>
                  <a:pt x="456" y="1310"/>
                </a:lnTo>
                <a:lnTo>
                  <a:pt x="456" y="1310"/>
                </a:lnTo>
                <a:lnTo>
                  <a:pt x="582" y="1298"/>
                </a:lnTo>
                <a:lnTo>
                  <a:pt x="703" y="1293"/>
                </a:lnTo>
                <a:lnTo>
                  <a:pt x="819" y="1293"/>
                </a:lnTo>
                <a:lnTo>
                  <a:pt x="933" y="1295"/>
                </a:lnTo>
                <a:lnTo>
                  <a:pt x="1041" y="1303"/>
                </a:lnTo>
                <a:lnTo>
                  <a:pt x="1147" y="1315"/>
                </a:lnTo>
                <a:lnTo>
                  <a:pt x="1248" y="1330"/>
                </a:lnTo>
                <a:lnTo>
                  <a:pt x="1347" y="1347"/>
                </a:lnTo>
                <a:lnTo>
                  <a:pt x="1441" y="1369"/>
                </a:lnTo>
                <a:lnTo>
                  <a:pt x="1532" y="1389"/>
                </a:lnTo>
                <a:lnTo>
                  <a:pt x="1616" y="1414"/>
                </a:lnTo>
                <a:lnTo>
                  <a:pt x="1697" y="1436"/>
                </a:lnTo>
                <a:lnTo>
                  <a:pt x="1848" y="1485"/>
                </a:lnTo>
                <a:lnTo>
                  <a:pt x="1981" y="1532"/>
                </a:lnTo>
                <a:lnTo>
                  <a:pt x="1981" y="1532"/>
                </a:lnTo>
                <a:lnTo>
                  <a:pt x="2050" y="1554"/>
                </a:lnTo>
                <a:lnTo>
                  <a:pt x="2050" y="1554"/>
                </a:lnTo>
                <a:lnTo>
                  <a:pt x="1924" y="1559"/>
                </a:lnTo>
                <a:lnTo>
                  <a:pt x="1804" y="1559"/>
                </a:lnTo>
                <a:lnTo>
                  <a:pt x="1690" y="1557"/>
                </a:lnTo>
                <a:lnTo>
                  <a:pt x="1589" y="1554"/>
                </a:lnTo>
                <a:lnTo>
                  <a:pt x="1498" y="1547"/>
                </a:lnTo>
                <a:lnTo>
                  <a:pt x="1419" y="1542"/>
                </a:lnTo>
                <a:lnTo>
                  <a:pt x="1310" y="1532"/>
                </a:lnTo>
                <a:lnTo>
                  <a:pt x="1310" y="1532"/>
                </a:lnTo>
                <a:close/>
                <a:moveTo>
                  <a:pt x="4044" y="1086"/>
                </a:moveTo>
                <a:lnTo>
                  <a:pt x="4044" y="1086"/>
                </a:lnTo>
                <a:lnTo>
                  <a:pt x="3985" y="1083"/>
                </a:lnTo>
                <a:lnTo>
                  <a:pt x="3923" y="1086"/>
                </a:lnTo>
                <a:lnTo>
                  <a:pt x="3864" y="1090"/>
                </a:lnTo>
                <a:lnTo>
                  <a:pt x="3804" y="1098"/>
                </a:lnTo>
                <a:lnTo>
                  <a:pt x="3748" y="1108"/>
                </a:lnTo>
                <a:lnTo>
                  <a:pt x="3691" y="1123"/>
                </a:lnTo>
                <a:lnTo>
                  <a:pt x="3634" y="1140"/>
                </a:lnTo>
                <a:lnTo>
                  <a:pt x="3580" y="1157"/>
                </a:lnTo>
                <a:lnTo>
                  <a:pt x="3526" y="1177"/>
                </a:lnTo>
                <a:lnTo>
                  <a:pt x="3471" y="1199"/>
                </a:lnTo>
                <a:lnTo>
                  <a:pt x="3365" y="1248"/>
                </a:lnTo>
                <a:lnTo>
                  <a:pt x="3262" y="1300"/>
                </a:lnTo>
                <a:lnTo>
                  <a:pt x="3158" y="1354"/>
                </a:lnTo>
                <a:lnTo>
                  <a:pt x="3158" y="1354"/>
                </a:lnTo>
                <a:lnTo>
                  <a:pt x="3054" y="1409"/>
                </a:lnTo>
                <a:lnTo>
                  <a:pt x="2951" y="1461"/>
                </a:lnTo>
                <a:lnTo>
                  <a:pt x="2847" y="1507"/>
                </a:lnTo>
                <a:lnTo>
                  <a:pt x="2793" y="1530"/>
                </a:lnTo>
                <a:lnTo>
                  <a:pt x="2741" y="1549"/>
                </a:lnTo>
                <a:lnTo>
                  <a:pt x="2689" y="1567"/>
                </a:lnTo>
                <a:lnTo>
                  <a:pt x="2635" y="1581"/>
                </a:lnTo>
                <a:lnTo>
                  <a:pt x="2583" y="1594"/>
                </a:lnTo>
                <a:lnTo>
                  <a:pt x="2529" y="1604"/>
                </a:lnTo>
                <a:lnTo>
                  <a:pt x="2472" y="1611"/>
                </a:lnTo>
                <a:lnTo>
                  <a:pt x="2418" y="1616"/>
                </a:lnTo>
                <a:lnTo>
                  <a:pt x="2361" y="1616"/>
                </a:lnTo>
                <a:lnTo>
                  <a:pt x="2302" y="1614"/>
                </a:lnTo>
                <a:lnTo>
                  <a:pt x="2302" y="1614"/>
                </a:lnTo>
                <a:lnTo>
                  <a:pt x="2260" y="1606"/>
                </a:lnTo>
                <a:lnTo>
                  <a:pt x="2213" y="1596"/>
                </a:lnTo>
                <a:lnTo>
                  <a:pt x="2161" y="1581"/>
                </a:lnTo>
                <a:lnTo>
                  <a:pt x="2105" y="1562"/>
                </a:lnTo>
                <a:lnTo>
                  <a:pt x="2105" y="1562"/>
                </a:lnTo>
                <a:lnTo>
                  <a:pt x="2240" y="1552"/>
                </a:lnTo>
                <a:lnTo>
                  <a:pt x="2381" y="1537"/>
                </a:lnTo>
                <a:lnTo>
                  <a:pt x="2452" y="1527"/>
                </a:lnTo>
                <a:lnTo>
                  <a:pt x="2522" y="1517"/>
                </a:lnTo>
                <a:lnTo>
                  <a:pt x="2591" y="1505"/>
                </a:lnTo>
                <a:lnTo>
                  <a:pt x="2662" y="1490"/>
                </a:lnTo>
                <a:lnTo>
                  <a:pt x="2731" y="1473"/>
                </a:lnTo>
                <a:lnTo>
                  <a:pt x="2798" y="1456"/>
                </a:lnTo>
                <a:lnTo>
                  <a:pt x="2864" y="1436"/>
                </a:lnTo>
                <a:lnTo>
                  <a:pt x="2931" y="1414"/>
                </a:lnTo>
                <a:lnTo>
                  <a:pt x="2995" y="1389"/>
                </a:lnTo>
                <a:lnTo>
                  <a:pt x="3057" y="1362"/>
                </a:lnTo>
                <a:lnTo>
                  <a:pt x="3116" y="1332"/>
                </a:lnTo>
                <a:lnTo>
                  <a:pt x="3175" y="1300"/>
                </a:lnTo>
                <a:lnTo>
                  <a:pt x="3175" y="1300"/>
                </a:lnTo>
                <a:lnTo>
                  <a:pt x="3259" y="1251"/>
                </a:lnTo>
                <a:lnTo>
                  <a:pt x="3346" y="1197"/>
                </a:lnTo>
                <a:lnTo>
                  <a:pt x="3346" y="1197"/>
                </a:lnTo>
                <a:lnTo>
                  <a:pt x="3479" y="1113"/>
                </a:lnTo>
                <a:lnTo>
                  <a:pt x="3545" y="1073"/>
                </a:lnTo>
                <a:lnTo>
                  <a:pt x="3614" y="1036"/>
                </a:lnTo>
                <a:lnTo>
                  <a:pt x="3681" y="1002"/>
                </a:lnTo>
                <a:lnTo>
                  <a:pt x="3750" y="972"/>
                </a:lnTo>
                <a:lnTo>
                  <a:pt x="3819" y="947"/>
                </a:lnTo>
                <a:lnTo>
                  <a:pt x="3854" y="938"/>
                </a:lnTo>
                <a:lnTo>
                  <a:pt x="3888" y="928"/>
                </a:lnTo>
                <a:lnTo>
                  <a:pt x="3925" y="920"/>
                </a:lnTo>
                <a:lnTo>
                  <a:pt x="3960" y="915"/>
                </a:lnTo>
                <a:lnTo>
                  <a:pt x="3997" y="910"/>
                </a:lnTo>
                <a:lnTo>
                  <a:pt x="4031" y="910"/>
                </a:lnTo>
                <a:lnTo>
                  <a:pt x="4068" y="910"/>
                </a:lnTo>
                <a:lnTo>
                  <a:pt x="4103" y="913"/>
                </a:lnTo>
                <a:lnTo>
                  <a:pt x="4140" y="918"/>
                </a:lnTo>
                <a:lnTo>
                  <a:pt x="4177" y="925"/>
                </a:lnTo>
                <a:lnTo>
                  <a:pt x="4214" y="935"/>
                </a:lnTo>
                <a:lnTo>
                  <a:pt x="4251" y="947"/>
                </a:lnTo>
                <a:lnTo>
                  <a:pt x="4291" y="962"/>
                </a:lnTo>
                <a:lnTo>
                  <a:pt x="4328" y="979"/>
                </a:lnTo>
                <a:lnTo>
                  <a:pt x="4365" y="999"/>
                </a:lnTo>
                <a:lnTo>
                  <a:pt x="4404" y="1024"/>
                </a:lnTo>
                <a:lnTo>
                  <a:pt x="4441" y="1051"/>
                </a:lnTo>
                <a:lnTo>
                  <a:pt x="4480" y="1081"/>
                </a:lnTo>
                <a:lnTo>
                  <a:pt x="4480" y="1081"/>
                </a:lnTo>
                <a:lnTo>
                  <a:pt x="4564" y="1147"/>
                </a:lnTo>
                <a:lnTo>
                  <a:pt x="4663" y="1221"/>
                </a:lnTo>
                <a:lnTo>
                  <a:pt x="4663" y="1221"/>
                </a:lnTo>
                <a:lnTo>
                  <a:pt x="4596" y="1197"/>
                </a:lnTo>
                <a:lnTo>
                  <a:pt x="4527" y="1174"/>
                </a:lnTo>
                <a:lnTo>
                  <a:pt x="4456" y="1155"/>
                </a:lnTo>
                <a:lnTo>
                  <a:pt x="4379" y="1135"/>
                </a:lnTo>
                <a:lnTo>
                  <a:pt x="4303" y="1118"/>
                </a:lnTo>
                <a:lnTo>
                  <a:pt x="4221" y="1105"/>
                </a:lnTo>
                <a:lnTo>
                  <a:pt x="4135" y="1093"/>
                </a:lnTo>
                <a:lnTo>
                  <a:pt x="4044" y="1086"/>
                </a:lnTo>
                <a:lnTo>
                  <a:pt x="4044" y="1086"/>
                </a:lnTo>
                <a:close/>
                <a:moveTo>
                  <a:pt x="7313" y="878"/>
                </a:moveTo>
                <a:lnTo>
                  <a:pt x="7313" y="878"/>
                </a:lnTo>
                <a:lnTo>
                  <a:pt x="7288" y="940"/>
                </a:lnTo>
                <a:lnTo>
                  <a:pt x="7256" y="999"/>
                </a:lnTo>
                <a:lnTo>
                  <a:pt x="7219" y="1061"/>
                </a:lnTo>
                <a:lnTo>
                  <a:pt x="7177" y="1123"/>
                </a:lnTo>
                <a:lnTo>
                  <a:pt x="7133" y="1182"/>
                </a:lnTo>
                <a:lnTo>
                  <a:pt x="7081" y="1241"/>
                </a:lnTo>
                <a:lnTo>
                  <a:pt x="7027" y="1300"/>
                </a:lnTo>
                <a:lnTo>
                  <a:pt x="6967" y="1354"/>
                </a:lnTo>
                <a:lnTo>
                  <a:pt x="6906" y="1406"/>
                </a:lnTo>
                <a:lnTo>
                  <a:pt x="6842" y="1456"/>
                </a:lnTo>
                <a:lnTo>
                  <a:pt x="6773" y="1502"/>
                </a:lnTo>
                <a:lnTo>
                  <a:pt x="6703" y="1542"/>
                </a:lnTo>
                <a:lnTo>
                  <a:pt x="6632" y="1577"/>
                </a:lnTo>
                <a:lnTo>
                  <a:pt x="6595" y="1594"/>
                </a:lnTo>
                <a:lnTo>
                  <a:pt x="6558" y="1606"/>
                </a:lnTo>
                <a:lnTo>
                  <a:pt x="6521" y="1618"/>
                </a:lnTo>
                <a:lnTo>
                  <a:pt x="6484" y="1631"/>
                </a:lnTo>
                <a:lnTo>
                  <a:pt x="6447" y="1641"/>
                </a:lnTo>
                <a:lnTo>
                  <a:pt x="6407" y="1648"/>
                </a:lnTo>
                <a:lnTo>
                  <a:pt x="6407" y="1648"/>
                </a:lnTo>
                <a:lnTo>
                  <a:pt x="6338" y="1658"/>
                </a:lnTo>
                <a:lnTo>
                  <a:pt x="6267" y="1668"/>
                </a:lnTo>
                <a:lnTo>
                  <a:pt x="6198" y="1673"/>
                </a:lnTo>
                <a:lnTo>
                  <a:pt x="6131" y="1678"/>
                </a:lnTo>
                <a:lnTo>
                  <a:pt x="6064" y="1680"/>
                </a:lnTo>
                <a:lnTo>
                  <a:pt x="6000" y="1680"/>
                </a:lnTo>
                <a:lnTo>
                  <a:pt x="5936" y="1678"/>
                </a:lnTo>
                <a:lnTo>
                  <a:pt x="5872" y="1675"/>
                </a:lnTo>
                <a:lnTo>
                  <a:pt x="5810" y="1668"/>
                </a:lnTo>
                <a:lnTo>
                  <a:pt x="5749" y="1660"/>
                </a:lnTo>
                <a:lnTo>
                  <a:pt x="5689" y="1653"/>
                </a:lnTo>
                <a:lnTo>
                  <a:pt x="5633" y="1643"/>
                </a:lnTo>
                <a:lnTo>
                  <a:pt x="5573" y="1631"/>
                </a:lnTo>
                <a:lnTo>
                  <a:pt x="5519" y="1616"/>
                </a:lnTo>
                <a:lnTo>
                  <a:pt x="5411" y="1586"/>
                </a:lnTo>
                <a:lnTo>
                  <a:pt x="5307" y="1554"/>
                </a:lnTo>
                <a:lnTo>
                  <a:pt x="5208" y="1515"/>
                </a:lnTo>
                <a:lnTo>
                  <a:pt x="5115" y="1475"/>
                </a:lnTo>
                <a:lnTo>
                  <a:pt x="5026" y="1433"/>
                </a:lnTo>
                <a:lnTo>
                  <a:pt x="4944" y="1389"/>
                </a:lnTo>
                <a:lnTo>
                  <a:pt x="4868" y="1345"/>
                </a:lnTo>
                <a:lnTo>
                  <a:pt x="4796" y="1300"/>
                </a:lnTo>
                <a:lnTo>
                  <a:pt x="4730" y="1256"/>
                </a:lnTo>
                <a:lnTo>
                  <a:pt x="4730" y="1256"/>
                </a:lnTo>
                <a:lnTo>
                  <a:pt x="4831" y="1298"/>
                </a:lnTo>
                <a:lnTo>
                  <a:pt x="4927" y="1337"/>
                </a:lnTo>
                <a:lnTo>
                  <a:pt x="4927" y="1337"/>
                </a:lnTo>
                <a:lnTo>
                  <a:pt x="5065" y="1396"/>
                </a:lnTo>
                <a:lnTo>
                  <a:pt x="5137" y="1424"/>
                </a:lnTo>
                <a:lnTo>
                  <a:pt x="5206" y="1451"/>
                </a:lnTo>
                <a:lnTo>
                  <a:pt x="5280" y="1475"/>
                </a:lnTo>
                <a:lnTo>
                  <a:pt x="5354" y="1500"/>
                </a:lnTo>
                <a:lnTo>
                  <a:pt x="5430" y="1520"/>
                </a:lnTo>
                <a:lnTo>
                  <a:pt x="5512" y="1537"/>
                </a:lnTo>
                <a:lnTo>
                  <a:pt x="5598" y="1552"/>
                </a:lnTo>
                <a:lnTo>
                  <a:pt x="5687" y="1564"/>
                </a:lnTo>
                <a:lnTo>
                  <a:pt x="5781" y="1572"/>
                </a:lnTo>
                <a:lnTo>
                  <a:pt x="5879" y="1574"/>
                </a:lnTo>
                <a:lnTo>
                  <a:pt x="5985" y="1574"/>
                </a:lnTo>
                <a:lnTo>
                  <a:pt x="6097" y="1569"/>
                </a:lnTo>
                <a:lnTo>
                  <a:pt x="6215" y="1557"/>
                </a:lnTo>
                <a:lnTo>
                  <a:pt x="6341" y="1540"/>
                </a:lnTo>
                <a:lnTo>
                  <a:pt x="6341" y="1540"/>
                </a:lnTo>
                <a:lnTo>
                  <a:pt x="6405" y="1527"/>
                </a:lnTo>
                <a:lnTo>
                  <a:pt x="6464" y="1512"/>
                </a:lnTo>
                <a:lnTo>
                  <a:pt x="6523" y="1490"/>
                </a:lnTo>
                <a:lnTo>
                  <a:pt x="6583" y="1465"/>
                </a:lnTo>
                <a:lnTo>
                  <a:pt x="6637" y="1438"/>
                </a:lnTo>
                <a:lnTo>
                  <a:pt x="6691" y="1406"/>
                </a:lnTo>
                <a:lnTo>
                  <a:pt x="6745" y="1372"/>
                </a:lnTo>
                <a:lnTo>
                  <a:pt x="6795" y="1337"/>
                </a:lnTo>
                <a:lnTo>
                  <a:pt x="6842" y="1298"/>
                </a:lnTo>
                <a:lnTo>
                  <a:pt x="6888" y="1258"/>
                </a:lnTo>
                <a:lnTo>
                  <a:pt x="6930" y="1219"/>
                </a:lnTo>
                <a:lnTo>
                  <a:pt x="6972" y="1177"/>
                </a:lnTo>
                <a:lnTo>
                  <a:pt x="7009" y="1135"/>
                </a:lnTo>
                <a:lnTo>
                  <a:pt x="7044" y="1093"/>
                </a:lnTo>
                <a:lnTo>
                  <a:pt x="7076" y="1053"/>
                </a:lnTo>
                <a:lnTo>
                  <a:pt x="7106" y="1012"/>
                </a:lnTo>
                <a:lnTo>
                  <a:pt x="7106" y="1012"/>
                </a:lnTo>
                <a:lnTo>
                  <a:pt x="7155" y="935"/>
                </a:lnTo>
                <a:lnTo>
                  <a:pt x="7197" y="859"/>
                </a:lnTo>
                <a:lnTo>
                  <a:pt x="7234" y="787"/>
                </a:lnTo>
                <a:lnTo>
                  <a:pt x="7249" y="750"/>
                </a:lnTo>
                <a:lnTo>
                  <a:pt x="7261" y="715"/>
                </a:lnTo>
                <a:lnTo>
                  <a:pt x="7273" y="678"/>
                </a:lnTo>
                <a:lnTo>
                  <a:pt x="7283" y="644"/>
                </a:lnTo>
                <a:lnTo>
                  <a:pt x="7291" y="609"/>
                </a:lnTo>
                <a:lnTo>
                  <a:pt x="7298" y="577"/>
                </a:lnTo>
                <a:lnTo>
                  <a:pt x="7303" y="543"/>
                </a:lnTo>
                <a:lnTo>
                  <a:pt x="7305" y="508"/>
                </a:lnTo>
                <a:lnTo>
                  <a:pt x="7305" y="476"/>
                </a:lnTo>
                <a:lnTo>
                  <a:pt x="7305" y="442"/>
                </a:lnTo>
                <a:lnTo>
                  <a:pt x="7305" y="442"/>
                </a:lnTo>
                <a:lnTo>
                  <a:pt x="7303" y="395"/>
                </a:lnTo>
                <a:lnTo>
                  <a:pt x="7298" y="355"/>
                </a:lnTo>
                <a:lnTo>
                  <a:pt x="7291" y="326"/>
                </a:lnTo>
                <a:lnTo>
                  <a:pt x="7283" y="301"/>
                </a:lnTo>
                <a:lnTo>
                  <a:pt x="7276" y="284"/>
                </a:lnTo>
                <a:lnTo>
                  <a:pt x="7271" y="269"/>
                </a:lnTo>
                <a:lnTo>
                  <a:pt x="7266" y="264"/>
                </a:lnTo>
                <a:lnTo>
                  <a:pt x="7261" y="259"/>
                </a:lnTo>
                <a:lnTo>
                  <a:pt x="7261" y="259"/>
                </a:lnTo>
                <a:lnTo>
                  <a:pt x="7259" y="259"/>
                </a:lnTo>
                <a:lnTo>
                  <a:pt x="7256" y="262"/>
                </a:lnTo>
                <a:lnTo>
                  <a:pt x="7256" y="262"/>
                </a:lnTo>
                <a:lnTo>
                  <a:pt x="7256" y="264"/>
                </a:lnTo>
                <a:lnTo>
                  <a:pt x="7256" y="266"/>
                </a:lnTo>
                <a:lnTo>
                  <a:pt x="7256" y="266"/>
                </a:lnTo>
                <a:lnTo>
                  <a:pt x="7266" y="296"/>
                </a:lnTo>
                <a:lnTo>
                  <a:pt x="7273" y="328"/>
                </a:lnTo>
                <a:lnTo>
                  <a:pt x="7278" y="363"/>
                </a:lnTo>
                <a:lnTo>
                  <a:pt x="7281" y="397"/>
                </a:lnTo>
                <a:lnTo>
                  <a:pt x="7281" y="432"/>
                </a:lnTo>
                <a:lnTo>
                  <a:pt x="7278" y="469"/>
                </a:lnTo>
                <a:lnTo>
                  <a:pt x="7273" y="508"/>
                </a:lnTo>
                <a:lnTo>
                  <a:pt x="7266" y="545"/>
                </a:lnTo>
                <a:lnTo>
                  <a:pt x="7266" y="545"/>
                </a:lnTo>
                <a:lnTo>
                  <a:pt x="7256" y="590"/>
                </a:lnTo>
                <a:lnTo>
                  <a:pt x="7244" y="632"/>
                </a:lnTo>
                <a:lnTo>
                  <a:pt x="7229" y="676"/>
                </a:lnTo>
                <a:lnTo>
                  <a:pt x="7212" y="718"/>
                </a:lnTo>
                <a:lnTo>
                  <a:pt x="7194" y="760"/>
                </a:lnTo>
                <a:lnTo>
                  <a:pt x="7172" y="799"/>
                </a:lnTo>
                <a:lnTo>
                  <a:pt x="7150" y="841"/>
                </a:lnTo>
                <a:lnTo>
                  <a:pt x="7128" y="881"/>
                </a:lnTo>
                <a:lnTo>
                  <a:pt x="7101" y="918"/>
                </a:lnTo>
                <a:lnTo>
                  <a:pt x="7074" y="957"/>
                </a:lnTo>
                <a:lnTo>
                  <a:pt x="7046" y="992"/>
                </a:lnTo>
                <a:lnTo>
                  <a:pt x="7014" y="1029"/>
                </a:lnTo>
                <a:lnTo>
                  <a:pt x="6985" y="1063"/>
                </a:lnTo>
                <a:lnTo>
                  <a:pt x="6950" y="1098"/>
                </a:lnTo>
                <a:lnTo>
                  <a:pt x="6916" y="1130"/>
                </a:lnTo>
                <a:lnTo>
                  <a:pt x="6881" y="1162"/>
                </a:lnTo>
                <a:lnTo>
                  <a:pt x="6844" y="1192"/>
                </a:lnTo>
                <a:lnTo>
                  <a:pt x="6807" y="1219"/>
                </a:lnTo>
                <a:lnTo>
                  <a:pt x="6768" y="1248"/>
                </a:lnTo>
                <a:lnTo>
                  <a:pt x="6728" y="1273"/>
                </a:lnTo>
                <a:lnTo>
                  <a:pt x="6689" y="1298"/>
                </a:lnTo>
                <a:lnTo>
                  <a:pt x="6647" y="1320"/>
                </a:lnTo>
                <a:lnTo>
                  <a:pt x="6605" y="1342"/>
                </a:lnTo>
                <a:lnTo>
                  <a:pt x="6563" y="1362"/>
                </a:lnTo>
                <a:lnTo>
                  <a:pt x="6521" y="1379"/>
                </a:lnTo>
                <a:lnTo>
                  <a:pt x="6476" y="1394"/>
                </a:lnTo>
                <a:lnTo>
                  <a:pt x="6432" y="1409"/>
                </a:lnTo>
                <a:lnTo>
                  <a:pt x="6388" y="1421"/>
                </a:lnTo>
                <a:lnTo>
                  <a:pt x="6343" y="1431"/>
                </a:lnTo>
                <a:lnTo>
                  <a:pt x="6299" y="1438"/>
                </a:lnTo>
                <a:lnTo>
                  <a:pt x="6254" y="1446"/>
                </a:lnTo>
                <a:lnTo>
                  <a:pt x="6208" y="1451"/>
                </a:lnTo>
                <a:lnTo>
                  <a:pt x="6208" y="1451"/>
                </a:lnTo>
                <a:lnTo>
                  <a:pt x="6178" y="1451"/>
                </a:lnTo>
                <a:lnTo>
                  <a:pt x="6148" y="1451"/>
                </a:lnTo>
                <a:lnTo>
                  <a:pt x="6116" y="1448"/>
                </a:lnTo>
                <a:lnTo>
                  <a:pt x="6089" y="1443"/>
                </a:lnTo>
                <a:lnTo>
                  <a:pt x="6060" y="1438"/>
                </a:lnTo>
                <a:lnTo>
                  <a:pt x="6032" y="1431"/>
                </a:lnTo>
                <a:lnTo>
                  <a:pt x="6005" y="1424"/>
                </a:lnTo>
                <a:lnTo>
                  <a:pt x="5978" y="1414"/>
                </a:lnTo>
                <a:lnTo>
                  <a:pt x="5953" y="1401"/>
                </a:lnTo>
                <a:lnTo>
                  <a:pt x="5929" y="1389"/>
                </a:lnTo>
                <a:lnTo>
                  <a:pt x="5907" y="1374"/>
                </a:lnTo>
                <a:lnTo>
                  <a:pt x="5884" y="1359"/>
                </a:lnTo>
                <a:lnTo>
                  <a:pt x="5865" y="1342"/>
                </a:lnTo>
                <a:lnTo>
                  <a:pt x="5845" y="1322"/>
                </a:lnTo>
                <a:lnTo>
                  <a:pt x="5828" y="1303"/>
                </a:lnTo>
                <a:lnTo>
                  <a:pt x="5810" y="1283"/>
                </a:lnTo>
                <a:lnTo>
                  <a:pt x="5810" y="1283"/>
                </a:lnTo>
                <a:lnTo>
                  <a:pt x="5798" y="1263"/>
                </a:lnTo>
                <a:lnTo>
                  <a:pt x="5788" y="1243"/>
                </a:lnTo>
                <a:lnTo>
                  <a:pt x="5776" y="1221"/>
                </a:lnTo>
                <a:lnTo>
                  <a:pt x="5766" y="1197"/>
                </a:lnTo>
                <a:lnTo>
                  <a:pt x="5756" y="1169"/>
                </a:lnTo>
                <a:lnTo>
                  <a:pt x="5749" y="1142"/>
                </a:lnTo>
                <a:lnTo>
                  <a:pt x="5744" y="1110"/>
                </a:lnTo>
                <a:lnTo>
                  <a:pt x="5741" y="1078"/>
                </a:lnTo>
                <a:lnTo>
                  <a:pt x="5739" y="1044"/>
                </a:lnTo>
                <a:lnTo>
                  <a:pt x="5739" y="1007"/>
                </a:lnTo>
                <a:lnTo>
                  <a:pt x="5744" y="967"/>
                </a:lnTo>
                <a:lnTo>
                  <a:pt x="5749" y="923"/>
                </a:lnTo>
                <a:lnTo>
                  <a:pt x="5759" y="878"/>
                </a:lnTo>
                <a:lnTo>
                  <a:pt x="5773" y="831"/>
                </a:lnTo>
                <a:lnTo>
                  <a:pt x="5788" y="782"/>
                </a:lnTo>
                <a:lnTo>
                  <a:pt x="5810" y="730"/>
                </a:lnTo>
                <a:lnTo>
                  <a:pt x="5810" y="730"/>
                </a:lnTo>
                <a:lnTo>
                  <a:pt x="5837" y="671"/>
                </a:lnTo>
                <a:lnTo>
                  <a:pt x="5867" y="614"/>
                </a:lnTo>
                <a:lnTo>
                  <a:pt x="5904" y="560"/>
                </a:lnTo>
                <a:lnTo>
                  <a:pt x="5944" y="503"/>
                </a:lnTo>
                <a:lnTo>
                  <a:pt x="5985" y="451"/>
                </a:lnTo>
                <a:lnTo>
                  <a:pt x="6032" y="400"/>
                </a:lnTo>
                <a:lnTo>
                  <a:pt x="6084" y="350"/>
                </a:lnTo>
                <a:lnTo>
                  <a:pt x="6136" y="303"/>
                </a:lnTo>
                <a:lnTo>
                  <a:pt x="6190" y="259"/>
                </a:lnTo>
                <a:lnTo>
                  <a:pt x="6249" y="217"/>
                </a:lnTo>
                <a:lnTo>
                  <a:pt x="6309" y="180"/>
                </a:lnTo>
                <a:lnTo>
                  <a:pt x="6370" y="143"/>
                </a:lnTo>
                <a:lnTo>
                  <a:pt x="6432" y="111"/>
                </a:lnTo>
                <a:lnTo>
                  <a:pt x="6496" y="84"/>
                </a:lnTo>
                <a:lnTo>
                  <a:pt x="6560" y="59"/>
                </a:lnTo>
                <a:lnTo>
                  <a:pt x="6627" y="39"/>
                </a:lnTo>
                <a:lnTo>
                  <a:pt x="6627" y="39"/>
                </a:lnTo>
                <a:lnTo>
                  <a:pt x="6666" y="30"/>
                </a:lnTo>
                <a:lnTo>
                  <a:pt x="6708" y="22"/>
                </a:lnTo>
                <a:lnTo>
                  <a:pt x="6748" y="17"/>
                </a:lnTo>
                <a:lnTo>
                  <a:pt x="6787" y="12"/>
                </a:lnTo>
                <a:lnTo>
                  <a:pt x="6827" y="10"/>
                </a:lnTo>
                <a:lnTo>
                  <a:pt x="6864" y="10"/>
                </a:lnTo>
                <a:lnTo>
                  <a:pt x="6901" y="12"/>
                </a:lnTo>
                <a:lnTo>
                  <a:pt x="6935" y="15"/>
                </a:lnTo>
                <a:lnTo>
                  <a:pt x="6970" y="20"/>
                </a:lnTo>
                <a:lnTo>
                  <a:pt x="7002" y="27"/>
                </a:lnTo>
                <a:lnTo>
                  <a:pt x="7034" y="35"/>
                </a:lnTo>
                <a:lnTo>
                  <a:pt x="7061" y="42"/>
                </a:lnTo>
                <a:lnTo>
                  <a:pt x="7088" y="52"/>
                </a:lnTo>
                <a:lnTo>
                  <a:pt x="7113" y="62"/>
                </a:lnTo>
                <a:lnTo>
                  <a:pt x="7135" y="74"/>
                </a:lnTo>
                <a:lnTo>
                  <a:pt x="7155" y="86"/>
                </a:lnTo>
                <a:lnTo>
                  <a:pt x="7155" y="86"/>
                </a:lnTo>
                <a:lnTo>
                  <a:pt x="7182" y="106"/>
                </a:lnTo>
                <a:lnTo>
                  <a:pt x="7207" y="128"/>
                </a:lnTo>
                <a:lnTo>
                  <a:pt x="7231" y="153"/>
                </a:lnTo>
                <a:lnTo>
                  <a:pt x="7254" y="183"/>
                </a:lnTo>
                <a:lnTo>
                  <a:pt x="7276" y="215"/>
                </a:lnTo>
                <a:lnTo>
                  <a:pt x="7298" y="254"/>
                </a:lnTo>
                <a:lnTo>
                  <a:pt x="7318" y="301"/>
                </a:lnTo>
                <a:lnTo>
                  <a:pt x="7338" y="355"/>
                </a:lnTo>
                <a:lnTo>
                  <a:pt x="7338" y="355"/>
                </a:lnTo>
                <a:lnTo>
                  <a:pt x="7350" y="392"/>
                </a:lnTo>
                <a:lnTo>
                  <a:pt x="7357" y="439"/>
                </a:lnTo>
                <a:lnTo>
                  <a:pt x="7365" y="498"/>
                </a:lnTo>
                <a:lnTo>
                  <a:pt x="7367" y="565"/>
                </a:lnTo>
                <a:lnTo>
                  <a:pt x="7367" y="600"/>
                </a:lnTo>
                <a:lnTo>
                  <a:pt x="7365" y="637"/>
                </a:lnTo>
                <a:lnTo>
                  <a:pt x="7362" y="674"/>
                </a:lnTo>
                <a:lnTo>
                  <a:pt x="7357" y="713"/>
                </a:lnTo>
                <a:lnTo>
                  <a:pt x="7350" y="755"/>
                </a:lnTo>
                <a:lnTo>
                  <a:pt x="7340" y="794"/>
                </a:lnTo>
                <a:lnTo>
                  <a:pt x="7328" y="836"/>
                </a:lnTo>
                <a:lnTo>
                  <a:pt x="7313" y="878"/>
                </a:lnTo>
                <a:lnTo>
                  <a:pt x="7313" y="878"/>
                </a:lnTo>
                <a:close/>
                <a:moveTo>
                  <a:pt x="7256" y="234"/>
                </a:move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lnTo>
                  <a:pt x="7239" y="210"/>
                </a:lnTo>
                <a:lnTo>
                  <a:pt x="7222" y="188"/>
                </a:lnTo>
                <a:lnTo>
                  <a:pt x="7204" y="168"/>
                </a:lnTo>
                <a:lnTo>
                  <a:pt x="7187" y="150"/>
                </a:lnTo>
                <a:lnTo>
                  <a:pt x="7167" y="133"/>
                </a:lnTo>
                <a:lnTo>
                  <a:pt x="7148" y="118"/>
                </a:lnTo>
                <a:lnTo>
                  <a:pt x="7108" y="91"/>
                </a:lnTo>
                <a:lnTo>
                  <a:pt x="7066" y="69"/>
                </a:lnTo>
                <a:lnTo>
                  <a:pt x="7024" y="52"/>
                </a:lnTo>
                <a:lnTo>
                  <a:pt x="6982" y="39"/>
                </a:lnTo>
                <a:lnTo>
                  <a:pt x="6938" y="32"/>
                </a:lnTo>
                <a:lnTo>
                  <a:pt x="6896" y="27"/>
                </a:lnTo>
                <a:lnTo>
                  <a:pt x="6851" y="27"/>
                </a:lnTo>
                <a:lnTo>
                  <a:pt x="6810" y="27"/>
                </a:lnTo>
                <a:lnTo>
                  <a:pt x="6770" y="32"/>
                </a:lnTo>
                <a:lnTo>
                  <a:pt x="6731" y="37"/>
                </a:lnTo>
                <a:lnTo>
                  <a:pt x="6694" y="44"/>
                </a:lnTo>
                <a:lnTo>
                  <a:pt x="6627" y="62"/>
                </a:lnTo>
                <a:lnTo>
                  <a:pt x="6627" y="62"/>
                </a:lnTo>
                <a:lnTo>
                  <a:pt x="6624" y="62"/>
                </a:lnTo>
                <a:lnTo>
                  <a:pt x="6620" y="72"/>
                </a:lnTo>
                <a:lnTo>
                  <a:pt x="6590" y="131"/>
                </a:lnTo>
                <a:lnTo>
                  <a:pt x="6590" y="131"/>
                </a:lnTo>
                <a:lnTo>
                  <a:pt x="6580" y="153"/>
                </a:lnTo>
                <a:lnTo>
                  <a:pt x="6580" y="153"/>
                </a:lnTo>
                <a:lnTo>
                  <a:pt x="6573" y="153"/>
                </a:lnTo>
                <a:lnTo>
                  <a:pt x="6573" y="153"/>
                </a:lnTo>
                <a:lnTo>
                  <a:pt x="6585" y="96"/>
                </a:lnTo>
                <a:lnTo>
                  <a:pt x="6587" y="79"/>
                </a:lnTo>
                <a:lnTo>
                  <a:pt x="6587" y="79"/>
                </a:lnTo>
                <a:lnTo>
                  <a:pt x="6585" y="74"/>
                </a:lnTo>
                <a:lnTo>
                  <a:pt x="6585" y="74"/>
                </a:lnTo>
                <a:lnTo>
                  <a:pt x="6580" y="74"/>
                </a:lnTo>
                <a:lnTo>
                  <a:pt x="6580" y="74"/>
                </a:lnTo>
                <a:lnTo>
                  <a:pt x="6494" y="106"/>
                </a:lnTo>
                <a:lnTo>
                  <a:pt x="6447" y="126"/>
                </a:lnTo>
                <a:lnTo>
                  <a:pt x="6402" y="146"/>
                </a:lnTo>
                <a:lnTo>
                  <a:pt x="6402" y="146"/>
                </a:lnTo>
                <a:lnTo>
                  <a:pt x="6402" y="148"/>
                </a:lnTo>
                <a:lnTo>
                  <a:pt x="6402" y="148"/>
                </a:lnTo>
                <a:lnTo>
                  <a:pt x="6402" y="148"/>
                </a:lnTo>
                <a:lnTo>
                  <a:pt x="6402" y="148"/>
                </a:lnTo>
                <a:lnTo>
                  <a:pt x="6402" y="148"/>
                </a:lnTo>
                <a:lnTo>
                  <a:pt x="6402" y="148"/>
                </a:lnTo>
                <a:lnTo>
                  <a:pt x="6400" y="148"/>
                </a:lnTo>
                <a:lnTo>
                  <a:pt x="6400" y="148"/>
                </a:lnTo>
                <a:lnTo>
                  <a:pt x="6400" y="150"/>
                </a:lnTo>
                <a:lnTo>
                  <a:pt x="6400" y="150"/>
                </a:lnTo>
                <a:lnTo>
                  <a:pt x="6400" y="150"/>
                </a:lnTo>
                <a:lnTo>
                  <a:pt x="6398" y="377"/>
                </a:lnTo>
                <a:lnTo>
                  <a:pt x="6407" y="461"/>
                </a:lnTo>
                <a:lnTo>
                  <a:pt x="6407" y="461"/>
                </a:lnTo>
                <a:lnTo>
                  <a:pt x="6410" y="464"/>
                </a:lnTo>
                <a:lnTo>
                  <a:pt x="6410" y="464"/>
                </a:lnTo>
                <a:lnTo>
                  <a:pt x="6415" y="464"/>
                </a:lnTo>
                <a:lnTo>
                  <a:pt x="6415" y="464"/>
                </a:lnTo>
                <a:lnTo>
                  <a:pt x="6439" y="456"/>
                </a:lnTo>
                <a:lnTo>
                  <a:pt x="6452" y="454"/>
                </a:lnTo>
                <a:lnTo>
                  <a:pt x="6452" y="454"/>
                </a:lnTo>
                <a:lnTo>
                  <a:pt x="6457" y="451"/>
                </a:lnTo>
                <a:lnTo>
                  <a:pt x="6553" y="232"/>
                </a:lnTo>
                <a:lnTo>
                  <a:pt x="6528" y="392"/>
                </a:lnTo>
                <a:lnTo>
                  <a:pt x="6506" y="414"/>
                </a:lnTo>
                <a:lnTo>
                  <a:pt x="6516" y="353"/>
                </a:lnTo>
                <a:lnTo>
                  <a:pt x="6516" y="353"/>
                </a:lnTo>
                <a:lnTo>
                  <a:pt x="6516" y="350"/>
                </a:lnTo>
                <a:lnTo>
                  <a:pt x="6511" y="348"/>
                </a:lnTo>
                <a:lnTo>
                  <a:pt x="6511" y="348"/>
                </a:lnTo>
                <a:lnTo>
                  <a:pt x="6509" y="348"/>
                </a:lnTo>
                <a:lnTo>
                  <a:pt x="6506" y="350"/>
                </a:lnTo>
                <a:lnTo>
                  <a:pt x="6506" y="350"/>
                </a:lnTo>
                <a:lnTo>
                  <a:pt x="6474" y="422"/>
                </a:lnTo>
                <a:lnTo>
                  <a:pt x="6454" y="461"/>
                </a:lnTo>
                <a:lnTo>
                  <a:pt x="6454" y="461"/>
                </a:lnTo>
                <a:lnTo>
                  <a:pt x="6422" y="474"/>
                </a:lnTo>
                <a:lnTo>
                  <a:pt x="6388" y="488"/>
                </a:lnTo>
                <a:lnTo>
                  <a:pt x="6358" y="508"/>
                </a:lnTo>
                <a:lnTo>
                  <a:pt x="6331" y="528"/>
                </a:lnTo>
                <a:lnTo>
                  <a:pt x="6306" y="553"/>
                </a:lnTo>
                <a:lnTo>
                  <a:pt x="6286" y="577"/>
                </a:lnTo>
                <a:lnTo>
                  <a:pt x="6269" y="604"/>
                </a:lnTo>
                <a:lnTo>
                  <a:pt x="6254" y="634"/>
                </a:lnTo>
                <a:lnTo>
                  <a:pt x="6131" y="671"/>
                </a:lnTo>
                <a:lnTo>
                  <a:pt x="6131" y="671"/>
                </a:lnTo>
                <a:lnTo>
                  <a:pt x="6129" y="674"/>
                </a:lnTo>
                <a:lnTo>
                  <a:pt x="6129" y="676"/>
                </a:lnTo>
                <a:lnTo>
                  <a:pt x="6129" y="676"/>
                </a:lnTo>
                <a:lnTo>
                  <a:pt x="6129" y="678"/>
                </a:lnTo>
                <a:lnTo>
                  <a:pt x="6131" y="681"/>
                </a:lnTo>
                <a:lnTo>
                  <a:pt x="6232" y="688"/>
                </a:lnTo>
                <a:lnTo>
                  <a:pt x="6232" y="688"/>
                </a:lnTo>
                <a:lnTo>
                  <a:pt x="6230" y="713"/>
                </a:lnTo>
                <a:lnTo>
                  <a:pt x="6230" y="740"/>
                </a:lnTo>
                <a:lnTo>
                  <a:pt x="6235" y="762"/>
                </a:lnTo>
                <a:lnTo>
                  <a:pt x="6245" y="785"/>
                </a:lnTo>
                <a:lnTo>
                  <a:pt x="6222" y="817"/>
                </a:lnTo>
                <a:lnTo>
                  <a:pt x="6136" y="886"/>
                </a:lnTo>
                <a:lnTo>
                  <a:pt x="6225" y="787"/>
                </a:lnTo>
                <a:lnTo>
                  <a:pt x="6225" y="787"/>
                </a:lnTo>
                <a:lnTo>
                  <a:pt x="6227" y="782"/>
                </a:lnTo>
                <a:lnTo>
                  <a:pt x="6217" y="752"/>
                </a:lnTo>
                <a:lnTo>
                  <a:pt x="6217" y="752"/>
                </a:lnTo>
                <a:lnTo>
                  <a:pt x="6215" y="750"/>
                </a:lnTo>
                <a:lnTo>
                  <a:pt x="6215" y="750"/>
                </a:lnTo>
                <a:lnTo>
                  <a:pt x="6210" y="750"/>
                </a:lnTo>
                <a:lnTo>
                  <a:pt x="6119" y="7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9"/>
                </a:lnTo>
                <a:lnTo>
                  <a:pt x="5808" y="999"/>
                </a:lnTo>
                <a:lnTo>
                  <a:pt x="5808" y="999"/>
                </a:lnTo>
                <a:lnTo>
                  <a:pt x="5808" y="999"/>
                </a:lnTo>
                <a:lnTo>
                  <a:pt x="5805" y="999"/>
                </a:lnTo>
                <a:lnTo>
                  <a:pt x="5805" y="999"/>
                </a:lnTo>
                <a:lnTo>
                  <a:pt x="5805" y="1002"/>
                </a:lnTo>
                <a:lnTo>
                  <a:pt x="5805" y="1002"/>
                </a:lnTo>
                <a:lnTo>
                  <a:pt x="5808" y="1041"/>
                </a:lnTo>
                <a:lnTo>
                  <a:pt x="5813" y="1078"/>
                </a:lnTo>
                <a:lnTo>
                  <a:pt x="5820" y="1108"/>
                </a:lnTo>
                <a:lnTo>
                  <a:pt x="5833" y="1137"/>
                </a:lnTo>
                <a:lnTo>
                  <a:pt x="5833" y="1137"/>
                </a:lnTo>
                <a:lnTo>
                  <a:pt x="5837" y="1142"/>
                </a:lnTo>
                <a:lnTo>
                  <a:pt x="5837" y="1142"/>
                </a:lnTo>
                <a:lnTo>
                  <a:pt x="5840" y="1142"/>
                </a:lnTo>
                <a:lnTo>
                  <a:pt x="5855" y="1135"/>
                </a:lnTo>
                <a:lnTo>
                  <a:pt x="5884" y="1115"/>
                </a:lnTo>
                <a:lnTo>
                  <a:pt x="5941" y="1076"/>
                </a:lnTo>
                <a:lnTo>
                  <a:pt x="5941" y="1076"/>
                </a:lnTo>
                <a:lnTo>
                  <a:pt x="5946" y="1071"/>
                </a:lnTo>
                <a:lnTo>
                  <a:pt x="5946" y="1071"/>
                </a:lnTo>
                <a:lnTo>
                  <a:pt x="5948" y="1078"/>
                </a:lnTo>
                <a:lnTo>
                  <a:pt x="5948" y="1078"/>
                </a:lnTo>
                <a:lnTo>
                  <a:pt x="5921" y="1113"/>
                </a:lnTo>
                <a:lnTo>
                  <a:pt x="5921" y="1113"/>
                </a:lnTo>
                <a:lnTo>
                  <a:pt x="5867" y="1179"/>
                </a:lnTo>
                <a:lnTo>
                  <a:pt x="5862" y="1189"/>
                </a:lnTo>
                <a:lnTo>
                  <a:pt x="5862" y="1194"/>
                </a:lnTo>
                <a:lnTo>
                  <a:pt x="5862" y="1194"/>
                </a:lnTo>
                <a:lnTo>
                  <a:pt x="5882" y="1216"/>
                </a:lnTo>
                <a:lnTo>
                  <a:pt x="5902" y="1239"/>
                </a:lnTo>
                <a:lnTo>
                  <a:pt x="5926" y="1261"/>
                </a:lnTo>
                <a:lnTo>
                  <a:pt x="5953" y="1283"/>
                </a:lnTo>
                <a:lnTo>
                  <a:pt x="5914" y="1347"/>
                </a:lnTo>
                <a:lnTo>
                  <a:pt x="5914" y="1347"/>
                </a:lnTo>
                <a:lnTo>
                  <a:pt x="5914" y="1350"/>
                </a:lnTo>
                <a:lnTo>
                  <a:pt x="5916" y="1352"/>
                </a:lnTo>
                <a:lnTo>
                  <a:pt x="5916" y="1352"/>
                </a:lnTo>
                <a:lnTo>
                  <a:pt x="5934" y="1367"/>
                </a:lnTo>
                <a:lnTo>
                  <a:pt x="5956" y="1379"/>
                </a:lnTo>
                <a:lnTo>
                  <a:pt x="5985" y="1391"/>
                </a:lnTo>
                <a:lnTo>
                  <a:pt x="6025" y="1406"/>
                </a:lnTo>
                <a:lnTo>
                  <a:pt x="6072" y="1419"/>
                </a:lnTo>
                <a:lnTo>
                  <a:pt x="6099" y="1424"/>
                </a:lnTo>
                <a:lnTo>
                  <a:pt x="6126" y="1426"/>
                </a:lnTo>
                <a:lnTo>
                  <a:pt x="6158" y="1428"/>
                </a:lnTo>
                <a:lnTo>
                  <a:pt x="6193" y="1428"/>
                </a:lnTo>
                <a:lnTo>
                  <a:pt x="6193" y="1428"/>
                </a:lnTo>
                <a:lnTo>
                  <a:pt x="6210" y="1428"/>
                </a:lnTo>
                <a:lnTo>
                  <a:pt x="6210" y="1428"/>
                </a:lnTo>
                <a:lnTo>
                  <a:pt x="6245" y="1428"/>
                </a:lnTo>
                <a:lnTo>
                  <a:pt x="6277" y="1424"/>
                </a:lnTo>
                <a:lnTo>
                  <a:pt x="6341" y="1414"/>
                </a:lnTo>
                <a:lnTo>
                  <a:pt x="6398" y="1401"/>
                </a:lnTo>
                <a:lnTo>
                  <a:pt x="6447" y="1384"/>
                </a:lnTo>
                <a:lnTo>
                  <a:pt x="6489" y="1369"/>
                </a:lnTo>
                <a:lnTo>
                  <a:pt x="6518" y="1357"/>
                </a:lnTo>
                <a:lnTo>
                  <a:pt x="6546" y="1345"/>
                </a:lnTo>
                <a:lnTo>
                  <a:pt x="6546" y="1345"/>
                </a:lnTo>
                <a:lnTo>
                  <a:pt x="6548" y="1342"/>
                </a:lnTo>
                <a:lnTo>
                  <a:pt x="6548" y="1340"/>
                </a:lnTo>
                <a:lnTo>
                  <a:pt x="6536" y="1253"/>
                </a:lnTo>
                <a:lnTo>
                  <a:pt x="6536" y="1253"/>
                </a:lnTo>
                <a:lnTo>
                  <a:pt x="6521" y="1135"/>
                </a:lnTo>
                <a:lnTo>
                  <a:pt x="6521" y="1135"/>
                </a:lnTo>
                <a:lnTo>
                  <a:pt x="6501" y="1002"/>
                </a:lnTo>
                <a:lnTo>
                  <a:pt x="6501" y="1002"/>
                </a:lnTo>
                <a:lnTo>
                  <a:pt x="6513" y="1044"/>
                </a:lnTo>
                <a:lnTo>
                  <a:pt x="6513" y="1044"/>
                </a:lnTo>
                <a:lnTo>
                  <a:pt x="6558" y="1194"/>
                </a:lnTo>
                <a:lnTo>
                  <a:pt x="6570" y="1224"/>
                </a:lnTo>
                <a:lnTo>
                  <a:pt x="6573" y="1231"/>
                </a:lnTo>
                <a:lnTo>
                  <a:pt x="6578" y="1236"/>
                </a:lnTo>
                <a:lnTo>
                  <a:pt x="6578" y="1236"/>
                </a:lnTo>
                <a:lnTo>
                  <a:pt x="6583" y="1236"/>
                </a:lnTo>
                <a:lnTo>
                  <a:pt x="6583" y="1236"/>
                </a:lnTo>
                <a:lnTo>
                  <a:pt x="6642" y="1204"/>
                </a:lnTo>
                <a:lnTo>
                  <a:pt x="6701" y="1167"/>
                </a:lnTo>
                <a:lnTo>
                  <a:pt x="6758" y="1130"/>
                </a:lnTo>
                <a:lnTo>
                  <a:pt x="6810" y="1086"/>
                </a:lnTo>
                <a:lnTo>
                  <a:pt x="6810" y="1086"/>
                </a:lnTo>
                <a:lnTo>
                  <a:pt x="6812" y="1083"/>
                </a:lnTo>
                <a:lnTo>
                  <a:pt x="6810" y="1073"/>
                </a:lnTo>
                <a:lnTo>
                  <a:pt x="6780" y="1031"/>
                </a:lnTo>
                <a:lnTo>
                  <a:pt x="6780" y="1031"/>
                </a:lnTo>
                <a:lnTo>
                  <a:pt x="6760" y="1007"/>
                </a:lnTo>
                <a:lnTo>
                  <a:pt x="6748" y="989"/>
                </a:lnTo>
                <a:lnTo>
                  <a:pt x="6748" y="989"/>
                </a:lnTo>
                <a:lnTo>
                  <a:pt x="6753" y="984"/>
                </a:lnTo>
                <a:lnTo>
                  <a:pt x="6753" y="984"/>
                </a:lnTo>
                <a:lnTo>
                  <a:pt x="6770" y="999"/>
                </a:lnTo>
                <a:lnTo>
                  <a:pt x="6770" y="999"/>
                </a:lnTo>
                <a:lnTo>
                  <a:pt x="6834" y="1049"/>
                </a:lnTo>
                <a:lnTo>
                  <a:pt x="6844" y="1053"/>
                </a:lnTo>
                <a:lnTo>
                  <a:pt x="6849" y="1053"/>
                </a:lnTo>
                <a:lnTo>
                  <a:pt x="6849" y="1053"/>
                </a:lnTo>
                <a:lnTo>
                  <a:pt x="6898" y="1004"/>
                </a:lnTo>
                <a:lnTo>
                  <a:pt x="6945" y="950"/>
                </a:lnTo>
                <a:lnTo>
                  <a:pt x="6987" y="893"/>
                </a:lnTo>
                <a:lnTo>
                  <a:pt x="7029" y="831"/>
                </a:lnTo>
                <a:lnTo>
                  <a:pt x="7029" y="831"/>
                </a:lnTo>
                <a:lnTo>
                  <a:pt x="7029" y="831"/>
                </a:lnTo>
                <a:lnTo>
                  <a:pt x="7029" y="831"/>
                </a:lnTo>
                <a:lnTo>
                  <a:pt x="7032" y="831"/>
                </a:lnTo>
                <a:lnTo>
                  <a:pt x="7032" y="831"/>
                </a:lnTo>
                <a:lnTo>
                  <a:pt x="7032" y="831"/>
                </a:lnTo>
                <a:lnTo>
                  <a:pt x="7032" y="831"/>
                </a:lnTo>
                <a:lnTo>
                  <a:pt x="7032" y="829"/>
                </a:lnTo>
                <a:lnTo>
                  <a:pt x="7032" y="829"/>
                </a:lnTo>
                <a:lnTo>
                  <a:pt x="7032" y="829"/>
                </a:lnTo>
                <a:lnTo>
                  <a:pt x="7032" y="829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4"/>
                </a:lnTo>
                <a:lnTo>
                  <a:pt x="7029" y="824"/>
                </a:lnTo>
                <a:lnTo>
                  <a:pt x="7027" y="824"/>
                </a:lnTo>
                <a:lnTo>
                  <a:pt x="7027" y="824"/>
                </a:lnTo>
                <a:lnTo>
                  <a:pt x="7027" y="824"/>
                </a:lnTo>
                <a:lnTo>
                  <a:pt x="6615" y="703"/>
                </a:lnTo>
                <a:lnTo>
                  <a:pt x="6615" y="703"/>
                </a:lnTo>
                <a:lnTo>
                  <a:pt x="6612" y="703"/>
                </a:lnTo>
                <a:lnTo>
                  <a:pt x="6610" y="706"/>
                </a:lnTo>
                <a:lnTo>
                  <a:pt x="6610" y="706"/>
                </a:lnTo>
                <a:lnTo>
                  <a:pt x="6600" y="718"/>
                </a:lnTo>
                <a:lnTo>
                  <a:pt x="6590" y="730"/>
                </a:lnTo>
                <a:lnTo>
                  <a:pt x="6578" y="740"/>
                </a:lnTo>
                <a:lnTo>
                  <a:pt x="6578" y="740"/>
                </a:lnTo>
                <a:lnTo>
                  <a:pt x="6575" y="743"/>
                </a:lnTo>
                <a:lnTo>
                  <a:pt x="6575" y="748"/>
                </a:lnTo>
                <a:lnTo>
                  <a:pt x="6634" y="876"/>
                </a:lnTo>
                <a:lnTo>
                  <a:pt x="6509" y="802"/>
                </a:lnTo>
                <a:lnTo>
                  <a:pt x="6509" y="802"/>
                </a:lnTo>
                <a:lnTo>
                  <a:pt x="6506" y="802"/>
                </a:lnTo>
                <a:lnTo>
                  <a:pt x="6504" y="804"/>
                </a:lnTo>
                <a:lnTo>
                  <a:pt x="6504" y="804"/>
                </a:lnTo>
                <a:lnTo>
                  <a:pt x="6486" y="817"/>
                </a:lnTo>
                <a:lnTo>
                  <a:pt x="6469" y="829"/>
                </a:lnTo>
                <a:lnTo>
                  <a:pt x="6449" y="839"/>
                </a:lnTo>
                <a:lnTo>
                  <a:pt x="6449" y="839"/>
                </a:lnTo>
                <a:lnTo>
                  <a:pt x="6447" y="841"/>
                </a:lnTo>
                <a:lnTo>
                  <a:pt x="6447" y="844"/>
                </a:lnTo>
                <a:lnTo>
                  <a:pt x="6479" y="1268"/>
                </a:lnTo>
                <a:lnTo>
                  <a:pt x="6479" y="1268"/>
                </a:lnTo>
                <a:lnTo>
                  <a:pt x="6420" y="1288"/>
                </a:lnTo>
                <a:lnTo>
                  <a:pt x="6365" y="1303"/>
                </a:lnTo>
                <a:lnTo>
                  <a:pt x="6309" y="1315"/>
                </a:lnTo>
                <a:lnTo>
                  <a:pt x="6252" y="1322"/>
                </a:lnTo>
                <a:lnTo>
                  <a:pt x="6252" y="1322"/>
                </a:lnTo>
                <a:lnTo>
                  <a:pt x="6262" y="1273"/>
                </a:lnTo>
                <a:lnTo>
                  <a:pt x="6262" y="1273"/>
                </a:lnTo>
                <a:lnTo>
                  <a:pt x="6269" y="1224"/>
                </a:lnTo>
                <a:lnTo>
                  <a:pt x="6269" y="1216"/>
                </a:lnTo>
                <a:lnTo>
                  <a:pt x="6267" y="1214"/>
                </a:lnTo>
                <a:lnTo>
                  <a:pt x="6267" y="1214"/>
                </a:lnTo>
                <a:lnTo>
                  <a:pt x="6264" y="1211"/>
                </a:lnTo>
                <a:lnTo>
                  <a:pt x="6264" y="1211"/>
                </a:lnTo>
                <a:lnTo>
                  <a:pt x="6259" y="1211"/>
                </a:lnTo>
                <a:lnTo>
                  <a:pt x="6259" y="1211"/>
                </a:lnTo>
                <a:lnTo>
                  <a:pt x="6252" y="1211"/>
                </a:lnTo>
                <a:lnTo>
                  <a:pt x="6247" y="1211"/>
                </a:lnTo>
                <a:lnTo>
                  <a:pt x="6245" y="1214"/>
                </a:lnTo>
                <a:lnTo>
                  <a:pt x="6245" y="1214"/>
                </a:lnTo>
                <a:lnTo>
                  <a:pt x="6220" y="1263"/>
                </a:lnTo>
                <a:lnTo>
                  <a:pt x="6193" y="1320"/>
                </a:lnTo>
                <a:lnTo>
                  <a:pt x="6193" y="1320"/>
                </a:lnTo>
                <a:lnTo>
                  <a:pt x="6141" y="1317"/>
                </a:lnTo>
                <a:lnTo>
                  <a:pt x="6094" y="1313"/>
                </a:lnTo>
                <a:lnTo>
                  <a:pt x="6052" y="1303"/>
                </a:lnTo>
                <a:lnTo>
                  <a:pt x="6018" y="1293"/>
                </a:lnTo>
                <a:lnTo>
                  <a:pt x="6309" y="930"/>
                </a:lnTo>
                <a:lnTo>
                  <a:pt x="6259" y="1182"/>
                </a:lnTo>
                <a:lnTo>
                  <a:pt x="6259" y="1182"/>
                </a:lnTo>
                <a:lnTo>
                  <a:pt x="6259" y="1187"/>
                </a:lnTo>
                <a:lnTo>
                  <a:pt x="6262" y="1189"/>
                </a:lnTo>
                <a:lnTo>
                  <a:pt x="6262" y="1189"/>
                </a:lnTo>
                <a:lnTo>
                  <a:pt x="6267" y="1189"/>
                </a:lnTo>
                <a:lnTo>
                  <a:pt x="6269" y="1187"/>
                </a:lnTo>
                <a:lnTo>
                  <a:pt x="6427" y="849"/>
                </a:lnTo>
                <a:lnTo>
                  <a:pt x="6427" y="849"/>
                </a:lnTo>
                <a:lnTo>
                  <a:pt x="6430" y="846"/>
                </a:lnTo>
                <a:lnTo>
                  <a:pt x="6427" y="844"/>
                </a:lnTo>
                <a:lnTo>
                  <a:pt x="6427" y="844"/>
                </a:lnTo>
                <a:lnTo>
                  <a:pt x="6425" y="844"/>
                </a:lnTo>
                <a:lnTo>
                  <a:pt x="6422" y="844"/>
                </a:lnTo>
                <a:lnTo>
                  <a:pt x="6422" y="844"/>
                </a:lnTo>
                <a:lnTo>
                  <a:pt x="6407" y="849"/>
                </a:lnTo>
                <a:lnTo>
                  <a:pt x="6395" y="854"/>
                </a:lnTo>
                <a:lnTo>
                  <a:pt x="6380" y="856"/>
                </a:lnTo>
                <a:lnTo>
                  <a:pt x="6380" y="856"/>
                </a:lnTo>
                <a:lnTo>
                  <a:pt x="6375" y="859"/>
                </a:lnTo>
                <a:lnTo>
                  <a:pt x="6346" y="925"/>
                </a:lnTo>
                <a:lnTo>
                  <a:pt x="6368" y="839"/>
                </a:lnTo>
                <a:lnTo>
                  <a:pt x="6368" y="839"/>
                </a:lnTo>
                <a:lnTo>
                  <a:pt x="6380" y="836"/>
                </a:lnTo>
                <a:lnTo>
                  <a:pt x="6380" y="836"/>
                </a:lnTo>
                <a:lnTo>
                  <a:pt x="6402" y="829"/>
                </a:lnTo>
                <a:lnTo>
                  <a:pt x="6427" y="819"/>
                </a:lnTo>
                <a:lnTo>
                  <a:pt x="6427" y="819"/>
                </a:lnTo>
                <a:lnTo>
                  <a:pt x="6462" y="802"/>
                </a:lnTo>
                <a:lnTo>
                  <a:pt x="6496" y="782"/>
                </a:lnTo>
                <a:lnTo>
                  <a:pt x="6526" y="757"/>
                </a:lnTo>
                <a:lnTo>
                  <a:pt x="6555" y="733"/>
                </a:lnTo>
                <a:lnTo>
                  <a:pt x="6578" y="706"/>
                </a:lnTo>
                <a:lnTo>
                  <a:pt x="6600" y="678"/>
                </a:lnTo>
                <a:lnTo>
                  <a:pt x="6617" y="649"/>
                </a:lnTo>
                <a:lnTo>
                  <a:pt x="6627" y="619"/>
                </a:lnTo>
                <a:lnTo>
                  <a:pt x="6802" y="580"/>
                </a:lnTo>
                <a:lnTo>
                  <a:pt x="6802" y="580"/>
                </a:lnTo>
                <a:lnTo>
                  <a:pt x="6807" y="577"/>
                </a:lnTo>
                <a:lnTo>
                  <a:pt x="6807" y="575"/>
                </a:lnTo>
                <a:lnTo>
                  <a:pt x="6807" y="575"/>
                </a:lnTo>
                <a:lnTo>
                  <a:pt x="6805" y="570"/>
                </a:lnTo>
                <a:lnTo>
                  <a:pt x="6802" y="570"/>
                </a:lnTo>
                <a:lnTo>
                  <a:pt x="6639" y="575"/>
                </a:lnTo>
                <a:lnTo>
                  <a:pt x="6639" y="575"/>
                </a:lnTo>
                <a:lnTo>
                  <a:pt x="6642" y="555"/>
                </a:lnTo>
                <a:lnTo>
                  <a:pt x="6642" y="540"/>
                </a:lnTo>
                <a:lnTo>
                  <a:pt x="6637" y="523"/>
                </a:lnTo>
                <a:lnTo>
                  <a:pt x="6632" y="508"/>
                </a:lnTo>
                <a:lnTo>
                  <a:pt x="6785" y="343"/>
                </a:lnTo>
                <a:lnTo>
                  <a:pt x="6785" y="343"/>
                </a:lnTo>
                <a:lnTo>
                  <a:pt x="6785" y="340"/>
                </a:lnTo>
                <a:lnTo>
                  <a:pt x="6785" y="336"/>
                </a:lnTo>
                <a:lnTo>
                  <a:pt x="6785" y="336"/>
                </a:lnTo>
                <a:lnTo>
                  <a:pt x="6782" y="336"/>
                </a:lnTo>
                <a:lnTo>
                  <a:pt x="6777" y="336"/>
                </a:lnTo>
                <a:lnTo>
                  <a:pt x="6689" y="387"/>
                </a:lnTo>
                <a:lnTo>
                  <a:pt x="6689" y="387"/>
                </a:lnTo>
                <a:lnTo>
                  <a:pt x="6785" y="210"/>
                </a:lnTo>
                <a:lnTo>
                  <a:pt x="6844" y="101"/>
                </a:lnTo>
                <a:lnTo>
                  <a:pt x="6844" y="101"/>
                </a:lnTo>
                <a:lnTo>
                  <a:pt x="6881" y="104"/>
                </a:lnTo>
                <a:lnTo>
                  <a:pt x="6913" y="111"/>
                </a:lnTo>
                <a:lnTo>
                  <a:pt x="6948" y="118"/>
                </a:lnTo>
                <a:lnTo>
                  <a:pt x="6980" y="131"/>
                </a:lnTo>
                <a:lnTo>
                  <a:pt x="6980" y="131"/>
                </a:lnTo>
                <a:lnTo>
                  <a:pt x="6950" y="165"/>
                </a:lnTo>
                <a:lnTo>
                  <a:pt x="6950" y="165"/>
                </a:lnTo>
                <a:lnTo>
                  <a:pt x="6921" y="197"/>
                </a:lnTo>
                <a:lnTo>
                  <a:pt x="6916" y="205"/>
                </a:lnTo>
                <a:lnTo>
                  <a:pt x="6916" y="207"/>
                </a:lnTo>
                <a:lnTo>
                  <a:pt x="6916" y="207"/>
                </a:lnTo>
                <a:lnTo>
                  <a:pt x="6918" y="212"/>
                </a:lnTo>
                <a:lnTo>
                  <a:pt x="6918" y="212"/>
                </a:lnTo>
                <a:lnTo>
                  <a:pt x="6935" y="220"/>
                </a:lnTo>
                <a:lnTo>
                  <a:pt x="6935" y="220"/>
                </a:lnTo>
                <a:lnTo>
                  <a:pt x="6938" y="220"/>
                </a:lnTo>
                <a:lnTo>
                  <a:pt x="6945" y="217"/>
                </a:lnTo>
                <a:lnTo>
                  <a:pt x="6982" y="185"/>
                </a:lnTo>
                <a:lnTo>
                  <a:pt x="6982" y="185"/>
                </a:lnTo>
                <a:lnTo>
                  <a:pt x="7022" y="150"/>
                </a:lnTo>
                <a:lnTo>
                  <a:pt x="7022" y="150"/>
                </a:lnTo>
                <a:lnTo>
                  <a:pt x="7056" y="173"/>
                </a:lnTo>
                <a:lnTo>
                  <a:pt x="7086" y="200"/>
                </a:lnTo>
                <a:lnTo>
                  <a:pt x="7108" y="229"/>
                </a:lnTo>
                <a:lnTo>
                  <a:pt x="7118" y="244"/>
                </a:lnTo>
                <a:lnTo>
                  <a:pt x="7128" y="259"/>
                </a:lnTo>
                <a:lnTo>
                  <a:pt x="7128" y="259"/>
                </a:lnTo>
                <a:lnTo>
                  <a:pt x="6834" y="419"/>
                </a:lnTo>
                <a:lnTo>
                  <a:pt x="6654" y="516"/>
                </a:lnTo>
                <a:lnTo>
                  <a:pt x="6654" y="516"/>
                </a:lnTo>
                <a:lnTo>
                  <a:pt x="6652" y="518"/>
                </a:lnTo>
                <a:lnTo>
                  <a:pt x="6652" y="518"/>
                </a:lnTo>
                <a:lnTo>
                  <a:pt x="6652" y="521"/>
                </a:lnTo>
                <a:lnTo>
                  <a:pt x="6652" y="521"/>
                </a:lnTo>
                <a:lnTo>
                  <a:pt x="6654" y="535"/>
                </a:lnTo>
                <a:lnTo>
                  <a:pt x="6657" y="548"/>
                </a:lnTo>
                <a:lnTo>
                  <a:pt x="6654" y="563"/>
                </a:lnTo>
                <a:lnTo>
                  <a:pt x="6654" y="563"/>
                </a:lnTo>
                <a:lnTo>
                  <a:pt x="6657" y="567"/>
                </a:lnTo>
                <a:lnTo>
                  <a:pt x="6657" y="567"/>
                </a:lnTo>
                <a:lnTo>
                  <a:pt x="6659" y="570"/>
                </a:lnTo>
                <a:lnTo>
                  <a:pt x="6965" y="560"/>
                </a:lnTo>
                <a:lnTo>
                  <a:pt x="6647" y="644"/>
                </a:lnTo>
                <a:lnTo>
                  <a:pt x="6647" y="644"/>
                </a:lnTo>
                <a:lnTo>
                  <a:pt x="6642" y="646"/>
                </a:lnTo>
                <a:lnTo>
                  <a:pt x="6642" y="646"/>
                </a:lnTo>
                <a:lnTo>
                  <a:pt x="6637" y="659"/>
                </a:lnTo>
                <a:lnTo>
                  <a:pt x="6632" y="671"/>
                </a:lnTo>
                <a:lnTo>
                  <a:pt x="6622" y="683"/>
                </a:lnTo>
                <a:lnTo>
                  <a:pt x="6622" y="683"/>
                </a:lnTo>
                <a:lnTo>
                  <a:pt x="6620" y="688"/>
                </a:lnTo>
                <a:lnTo>
                  <a:pt x="6620" y="688"/>
                </a:lnTo>
                <a:lnTo>
                  <a:pt x="6624" y="691"/>
                </a:lnTo>
                <a:lnTo>
                  <a:pt x="7054" y="812"/>
                </a:lnTo>
                <a:lnTo>
                  <a:pt x="7054" y="812"/>
                </a:lnTo>
                <a:lnTo>
                  <a:pt x="7056" y="812"/>
                </a:lnTo>
                <a:lnTo>
                  <a:pt x="7056" y="812"/>
                </a:lnTo>
                <a:lnTo>
                  <a:pt x="7059" y="812"/>
                </a:lnTo>
                <a:lnTo>
                  <a:pt x="7059" y="812"/>
                </a:lnTo>
                <a:lnTo>
                  <a:pt x="7059" y="812"/>
                </a:lnTo>
                <a:lnTo>
                  <a:pt x="7059" y="812"/>
                </a:lnTo>
                <a:lnTo>
                  <a:pt x="7061" y="809"/>
                </a:lnTo>
                <a:lnTo>
                  <a:pt x="7061" y="809"/>
                </a:lnTo>
                <a:lnTo>
                  <a:pt x="7093" y="748"/>
                </a:lnTo>
                <a:lnTo>
                  <a:pt x="7123" y="683"/>
                </a:lnTo>
                <a:lnTo>
                  <a:pt x="7145" y="622"/>
                </a:lnTo>
                <a:lnTo>
                  <a:pt x="7162" y="558"/>
                </a:lnTo>
                <a:lnTo>
                  <a:pt x="7162" y="558"/>
                </a:lnTo>
                <a:lnTo>
                  <a:pt x="7160" y="553"/>
                </a:lnTo>
                <a:lnTo>
                  <a:pt x="7160" y="553"/>
                </a:lnTo>
                <a:lnTo>
                  <a:pt x="7157" y="550"/>
                </a:lnTo>
                <a:lnTo>
                  <a:pt x="7150" y="550"/>
                </a:lnTo>
                <a:lnTo>
                  <a:pt x="7103" y="550"/>
                </a:lnTo>
                <a:lnTo>
                  <a:pt x="7103" y="550"/>
                </a:lnTo>
                <a:lnTo>
                  <a:pt x="7056" y="550"/>
                </a:lnTo>
                <a:lnTo>
                  <a:pt x="7056" y="550"/>
                </a:lnTo>
                <a:lnTo>
                  <a:pt x="7054" y="545"/>
                </a:lnTo>
                <a:lnTo>
                  <a:pt x="7054" y="545"/>
                </a:lnTo>
                <a:lnTo>
                  <a:pt x="7054" y="540"/>
                </a:lnTo>
                <a:lnTo>
                  <a:pt x="7054" y="540"/>
                </a:lnTo>
                <a:lnTo>
                  <a:pt x="7076" y="535"/>
                </a:lnTo>
                <a:lnTo>
                  <a:pt x="7106" y="528"/>
                </a:lnTo>
                <a:lnTo>
                  <a:pt x="7106" y="528"/>
                </a:lnTo>
                <a:lnTo>
                  <a:pt x="7160" y="516"/>
                </a:lnTo>
                <a:lnTo>
                  <a:pt x="7167" y="513"/>
                </a:lnTo>
                <a:lnTo>
                  <a:pt x="7170" y="511"/>
                </a:lnTo>
                <a:lnTo>
                  <a:pt x="7170" y="511"/>
                </a:lnTo>
                <a:lnTo>
                  <a:pt x="7172" y="466"/>
                </a:lnTo>
                <a:lnTo>
                  <a:pt x="7175" y="424"/>
                </a:lnTo>
                <a:lnTo>
                  <a:pt x="7172" y="382"/>
                </a:lnTo>
                <a:lnTo>
                  <a:pt x="7165" y="338"/>
                </a:lnTo>
                <a:lnTo>
                  <a:pt x="7165" y="338"/>
                </a:lnTo>
                <a:lnTo>
                  <a:pt x="7162" y="336"/>
                </a:lnTo>
                <a:lnTo>
                  <a:pt x="7162" y="336"/>
                </a:lnTo>
                <a:lnTo>
                  <a:pt x="7160" y="333"/>
                </a:lnTo>
                <a:lnTo>
                  <a:pt x="7150" y="336"/>
                </a:lnTo>
                <a:lnTo>
                  <a:pt x="7111" y="348"/>
                </a:lnTo>
                <a:lnTo>
                  <a:pt x="6896" y="424"/>
                </a:lnTo>
                <a:lnTo>
                  <a:pt x="6896" y="424"/>
                </a:lnTo>
                <a:lnTo>
                  <a:pt x="6896" y="427"/>
                </a:lnTo>
                <a:lnTo>
                  <a:pt x="6896" y="427"/>
                </a:lnTo>
                <a:lnTo>
                  <a:pt x="7076" y="331"/>
                </a:lnTo>
                <a:lnTo>
                  <a:pt x="7076" y="331"/>
                </a:lnTo>
                <a:lnTo>
                  <a:pt x="7150" y="294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39"/>
                </a:lnTo>
                <a:lnTo>
                  <a:pt x="7254" y="239"/>
                </a:lnTo>
                <a:lnTo>
                  <a:pt x="7254" y="239"/>
                </a:lnTo>
                <a:lnTo>
                  <a:pt x="7254" y="239"/>
                </a:lnTo>
                <a:lnTo>
                  <a:pt x="7256" y="239"/>
                </a:lnTo>
                <a:lnTo>
                  <a:pt x="7256" y="239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close/>
                <a:moveTo>
                  <a:pt x="7145" y="284"/>
                </a:moveTo>
                <a:lnTo>
                  <a:pt x="7145" y="284"/>
                </a:lnTo>
                <a:lnTo>
                  <a:pt x="7074" y="323"/>
                </a:lnTo>
                <a:lnTo>
                  <a:pt x="7074" y="323"/>
                </a:lnTo>
                <a:lnTo>
                  <a:pt x="6916" y="405"/>
                </a:lnTo>
                <a:lnTo>
                  <a:pt x="6916" y="405"/>
                </a:lnTo>
                <a:lnTo>
                  <a:pt x="6856" y="437"/>
                </a:lnTo>
                <a:lnTo>
                  <a:pt x="6832" y="449"/>
                </a:lnTo>
                <a:lnTo>
                  <a:pt x="6832" y="449"/>
                </a:lnTo>
                <a:lnTo>
                  <a:pt x="6832" y="449"/>
                </a:lnTo>
                <a:lnTo>
                  <a:pt x="6832" y="449"/>
                </a:lnTo>
                <a:lnTo>
                  <a:pt x="6832" y="449"/>
                </a:lnTo>
                <a:lnTo>
                  <a:pt x="6827" y="454"/>
                </a:lnTo>
                <a:lnTo>
                  <a:pt x="6827" y="456"/>
                </a:lnTo>
                <a:lnTo>
                  <a:pt x="6827" y="456"/>
                </a:lnTo>
                <a:lnTo>
                  <a:pt x="6829" y="459"/>
                </a:lnTo>
                <a:lnTo>
                  <a:pt x="6834" y="459"/>
                </a:lnTo>
                <a:lnTo>
                  <a:pt x="6834" y="459"/>
                </a:lnTo>
                <a:lnTo>
                  <a:pt x="6901" y="434"/>
                </a:lnTo>
                <a:lnTo>
                  <a:pt x="6901" y="434"/>
                </a:lnTo>
                <a:lnTo>
                  <a:pt x="7046" y="380"/>
                </a:lnTo>
                <a:lnTo>
                  <a:pt x="7115" y="355"/>
                </a:lnTo>
                <a:lnTo>
                  <a:pt x="7157" y="343"/>
                </a:lnTo>
                <a:lnTo>
                  <a:pt x="7157" y="343"/>
                </a:lnTo>
                <a:lnTo>
                  <a:pt x="7162" y="385"/>
                </a:lnTo>
                <a:lnTo>
                  <a:pt x="7165" y="424"/>
                </a:lnTo>
                <a:lnTo>
                  <a:pt x="7162" y="464"/>
                </a:lnTo>
                <a:lnTo>
                  <a:pt x="7160" y="506"/>
                </a:lnTo>
                <a:lnTo>
                  <a:pt x="7160" y="506"/>
                </a:lnTo>
                <a:lnTo>
                  <a:pt x="7138" y="513"/>
                </a:lnTo>
                <a:lnTo>
                  <a:pt x="7106" y="518"/>
                </a:lnTo>
                <a:lnTo>
                  <a:pt x="7106" y="518"/>
                </a:lnTo>
                <a:lnTo>
                  <a:pt x="7051" y="530"/>
                </a:lnTo>
                <a:lnTo>
                  <a:pt x="7044" y="535"/>
                </a:lnTo>
                <a:lnTo>
                  <a:pt x="7044" y="538"/>
                </a:lnTo>
                <a:lnTo>
                  <a:pt x="7044" y="538"/>
                </a:lnTo>
                <a:lnTo>
                  <a:pt x="7044" y="548"/>
                </a:lnTo>
                <a:lnTo>
                  <a:pt x="7044" y="548"/>
                </a:lnTo>
                <a:lnTo>
                  <a:pt x="7046" y="553"/>
                </a:lnTo>
                <a:lnTo>
                  <a:pt x="7046" y="553"/>
                </a:lnTo>
                <a:lnTo>
                  <a:pt x="7046" y="558"/>
                </a:lnTo>
                <a:lnTo>
                  <a:pt x="7046" y="558"/>
                </a:lnTo>
                <a:lnTo>
                  <a:pt x="7051" y="560"/>
                </a:lnTo>
                <a:lnTo>
                  <a:pt x="7059" y="560"/>
                </a:lnTo>
                <a:lnTo>
                  <a:pt x="7103" y="560"/>
                </a:lnTo>
                <a:lnTo>
                  <a:pt x="7103" y="560"/>
                </a:lnTo>
                <a:lnTo>
                  <a:pt x="7150" y="560"/>
                </a:lnTo>
                <a:lnTo>
                  <a:pt x="7150" y="560"/>
                </a:lnTo>
                <a:lnTo>
                  <a:pt x="7135" y="622"/>
                </a:lnTo>
                <a:lnTo>
                  <a:pt x="7113" y="681"/>
                </a:lnTo>
                <a:lnTo>
                  <a:pt x="7086" y="743"/>
                </a:lnTo>
                <a:lnTo>
                  <a:pt x="7054" y="802"/>
                </a:lnTo>
                <a:lnTo>
                  <a:pt x="6634" y="683"/>
                </a:lnTo>
                <a:lnTo>
                  <a:pt x="6634" y="683"/>
                </a:lnTo>
                <a:lnTo>
                  <a:pt x="6644" y="666"/>
                </a:lnTo>
                <a:lnTo>
                  <a:pt x="6652" y="651"/>
                </a:lnTo>
                <a:lnTo>
                  <a:pt x="7009" y="558"/>
                </a:lnTo>
                <a:lnTo>
                  <a:pt x="7009" y="558"/>
                </a:lnTo>
                <a:lnTo>
                  <a:pt x="7012" y="555"/>
                </a:lnTo>
                <a:lnTo>
                  <a:pt x="7012" y="553"/>
                </a:lnTo>
                <a:lnTo>
                  <a:pt x="7012" y="553"/>
                </a:lnTo>
                <a:lnTo>
                  <a:pt x="7009" y="550"/>
                </a:lnTo>
                <a:lnTo>
                  <a:pt x="7007" y="548"/>
                </a:lnTo>
                <a:lnTo>
                  <a:pt x="6666" y="560"/>
                </a:lnTo>
                <a:lnTo>
                  <a:pt x="6666" y="560"/>
                </a:lnTo>
                <a:lnTo>
                  <a:pt x="6666" y="543"/>
                </a:lnTo>
                <a:lnTo>
                  <a:pt x="6664" y="533"/>
                </a:lnTo>
                <a:lnTo>
                  <a:pt x="6662" y="523"/>
                </a:lnTo>
                <a:lnTo>
                  <a:pt x="6662" y="523"/>
                </a:lnTo>
                <a:lnTo>
                  <a:pt x="6911" y="390"/>
                </a:lnTo>
                <a:lnTo>
                  <a:pt x="7138" y="266"/>
                </a:lnTo>
                <a:lnTo>
                  <a:pt x="7138" y="266"/>
                </a:lnTo>
                <a:lnTo>
                  <a:pt x="7138" y="266"/>
                </a:lnTo>
                <a:lnTo>
                  <a:pt x="7138" y="266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2"/>
                </a:lnTo>
                <a:lnTo>
                  <a:pt x="7138" y="262"/>
                </a:lnTo>
                <a:lnTo>
                  <a:pt x="7140" y="262"/>
                </a:lnTo>
                <a:lnTo>
                  <a:pt x="7140" y="262"/>
                </a:lnTo>
                <a:lnTo>
                  <a:pt x="7138" y="262"/>
                </a:lnTo>
                <a:lnTo>
                  <a:pt x="7138" y="262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0" y="242"/>
                </a:lnTo>
                <a:lnTo>
                  <a:pt x="7118" y="225"/>
                </a:lnTo>
                <a:lnTo>
                  <a:pt x="7106" y="210"/>
                </a:lnTo>
                <a:lnTo>
                  <a:pt x="7093" y="195"/>
                </a:lnTo>
                <a:lnTo>
                  <a:pt x="7078" y="180"/>
                </a:lnTo>
                <a:lnTo>
                  <a:pt x="7061" y="165"/>
                </a:lnTo>
                <a:lnTo>
                  <a:pt x="7044" y="153"/>
                </a:lnTo>
                <a:lnTo>
                  <a:pt x="7024" y="141"/>
                </a:lnTo>
                <a:lnTo>
                  <a:pt x="7024" y="141"/>
                </a:lnTo>
                <a:lnTo>
                  <a:pt x="7022" y="141"/>
                </a:lnTo>
                <a:lnTo>
                  <a:pt x="7014" y="143"/>
                </a:lnTo>
                <a:lnTo>
                  <a:pt x="6975" y="178"/>
                </a:lnTo>
                <a:lnTo>
                  <a:pt x="6975" y="178"/>
                </a:lnTo>
                <a:lnTo>
                  <a:pt x="6938" y="210"/>
                </a:lnTo>
                <a:lnTo>
                  <a:pt x="6938" y="210"/>
                </a:lnTo>
                <a:lnTo>
                  <a:pt x="6928" y="205"/>
                </a:lnTo>
                <a:lnTo>
                  <a:pt x="6928" y="205"/>
                </a:lnTo>
                <a:lnTo>
                  <a:pt x="6958" y="173"/>
                </a:lnTo>
                <a:lnTo>
                  <a:pt x="6958" y="173"/>
                </a:lnTo>
                <a:lnTo>
                  <a:pt x="6987" y="138"/>
                </a:lnTo>
                <a:lnTo>
                  <a:pt x="6992" y="133"/>
                </a:lnTo>
                <a:lnTo>
                  <a:pt x="6992" y="128"/>
                </a:lnTo>
                <a:lnTo>
                  <a:pt x="6992" y="128"/>
                </a:lnTo>
                <a:lnTo>
                  <a:pt x="6990" y="126"/>
                </a:lnTo>
                <a:lnTo>
                  <a:pt x="6990" y="126"/>
                </a:lnTo>
                <a:lnTo>
                  <a:pt x="6953" y="111"/>
                </a:lnTo>
                <a:lnTo>
                  <a:pt x="6918" y="101"/>
                </a:lnTo>
                <a:lnTo>
                  <a:pt x="6881" y="94"/>
                </a:lnTo>
                <a:lnTo>
                  <a:pt x="6842" y="91"/>
                </a:lnTo>
                <a:lnTo>
                  <a:pt x="6842" y="91"/>
                </a:lnTo>
                <a:lnTo>
                  <a:pt x="6842" y="91"/>
                </a:lnTo>
                <a:lnTo>
                  <a:pt x="6842" y="91"/>
                </a:lnTo>
                <a:lnTo>
                  <a:pt x="6839" y="94"/>
                </a:lnTo>
                <a:lnTo>
                  <a:pt x="6839" y="94"/>
                </a:lnTo>
                <a:lnTo>
                  <a:pt x="6810" y="141"/>
                </a:lnTo>
                <a:lnTo>
                  <a:pt x="6758" y="239"/>
                </a:lnTo>
                <a:lnTo>
                  <a:pt x="6671" y="397"/>
                </a:lnTo>
                <a:lnTo>
                  <a:pt x="6671" y="397"/>
                </a:lnTo>
                <a:lnTo>
                  <a:pt x="6671" y="400"/>
                </a:lnTo>
                <a:lnTo>
                  <a:pt x="6674" y="402"/>
                </a:lnTo>
                <a:lnTo>
                  <a:pt x="6674" y="402"/>
                </a:lnTo>
                <a:lnTo>
                  <a:pt x="6676" y="405"/>
                </a:lnTo>
                <a:lnTo>
                  <a:pt x="6679" y="405"/>
                </a:lnTo>
                <a:lnTo>
                  <a:pt x="6755" y="360"/>
                </a:lnTo>
                <a:lnTo>
                  <a:pt x="6622" y="506"/>
                </a:lnTo>
                <a:lnTo>
                  <a:pt x="6622" y="506"/>
                </a:lnTo>
                <a:lnTo>
                  <a:pt x="6622" y="506"/>
                </a:lnTo>
                <a:lnTo>
                  <a:pt x="6622" y="506"/>
                </a:lnTo>
                <a:lnTo>
                  <a:pt x="6622" y="506"/>
                </a:lnTo>
                <a:lnTo>
                  <a:pt x="6622" y="506"/>
                </a:lnTo>
                <a:lnTo>
                  <a:pt x="6620" y="506"/>
                </a:lnTo>
                <a:lnTo>
                  <a:pt x="6620" y="506"/>
                </a:lnTo>
                <a:lnTo>
                  <a:pt x="6620" y="508"/>
                </a:lnTo>
                <a:lnTo>
                  <a:pt x="6620" y="508"/>
                </a:lnTo>
                <a:lnTo>
                  <a:pt x="6620" y="508"/>
                </a:lnTo>
                <a:lnTo>
                  <a:pt x="6620" y="508"/>
                </a:lnTo>
                <a:lnTo>
                  <a:pt x="6620" y="508"/>
                </a:lnTo>
                <a:lnTo>
                  <a:pt x="6620" y="508"/>
                </a:lnTo>
                <a:lnTo>
                  <a:pt x="6622" y="511"/>
                </a:lnTo>
                <a:lnTo>
                  <a:pt x="6622" y="511"/>
                </a:lnTo>
                <a:lnTo>
                  <a:pt x="6622" y="511"/>
                </a:lnTo>
                <a:lnTo>
                  <a:pt x="6622" y="511"/>
                </a:lnTo>
                <a:lnTo>
                  <a:pt x="6627" y="526"/>
                </a:lnTo>
                <a:lnTo>
                  <a:pt x="6632" y="540"/>
                </a:lnTo>
                <a:lnTo>
                  <a:pt x="6632" y="558"/>
                </a:lnTo>
                <a:lnTo>
                  <a:pt x="6629" y="580"/>
                </a:lnTo>
                <a:lnTo>
                  <a:pt x="6629" y="580"/>
                </a:lnTo>
                <a:lnTo>
                  <a:pt x="6629" y="585"/>
                </a:lnTo>
                <a:lnTo>
                  <a:pt x="6629" y="585"/>
                </a:lnTo>
                <a:lnTo>
                  <a:pt x="6634" y="585"/>
                </a:lnTo>
                <a:lnTo>
                  <a:pt x="6748" y="582"/>
                </a:lnTo>
                <a:lnTo>
                  <a:pt x="6622" y="609"/>
                </a:lnTo>
                <a:lnTo>
                  <a:pt x="6622" y="609"/>
                </a:lnTo>
                <a:lnTo>
                  <a:pt x="6620" y="612"/>
                </a:lnTo>
                <a:lnTo>
                  <a:pt x="6620" y="612"/>
                </a:lnTo>
                <a:lnTo>
                  <a:pt x="6607" y="641"/>
                </a:lnTo>
                <a:lnTo>
                  <a:pt x="6592" y="671"/>
                </a:lnTo>
                <a:lnTo>
                  <a:pt x="6573" y="698"/>
                </a:lnTo>
                <a:lnTo>
                  <a:pt x="6548" y="725"/>
                </a:lnTo>
                <a:lnTo>
                  <a:pt x="6521" y="750"/>
                </a:lnTo>
                <a:lnTo>
                  <a:pt x="6491" y="772"/>
                </a:lnTo>
                <a:lnTo>
                  <a:pt x="6459" y="792"/>
                </a:lnTo>
                <a:lnTo>
                  <a:pt x="6422" y="809"/>
                </a:lnTo>
                <a:lnTo>
                  <a:pt x="6422" y="809"/>
                </a:lnTo>
                <a:lnTo>
                  <a:pt x="6400" y="819"/>
                </a:lnTo>
                <a:lnTo>
                  <a:pt x="6378" y="826"/>
                </a:lnTo>
                <a:lnTo>
                  <a:pt x="6378" y="826"/>
                </a:lnTo>
                <a:lnTo>
                  <a:pt x="6363" y="829"/>
                </a:lnTo>
                <a:lnTo>
                  <a:pt x="6363" y="829"/>
                </a:lnTo>
                <a:lnTo>
                  <a:pt x="6361" y="834"/>
                </a:lnTo>
                <a:lnTo>
                  <a:pt x="6323" y="977"/>
                </a:lnTo>
                <a:lnTo>
                  <a:pt x="6323" y="977"/>
                </a:lnTo>
                <a:lnTo>
                  <a:pt x="6323" y="982"/>
                </a:lnTo>
                <a:lnTo>
                  <a:pt x="6326" y="984"/>
                </a:lnTo>
                <a:lnTo>
                  <a:pt x="6326" y="984"/>
                </a:lnTo>
                <a:lnTo>
                  <a:pt x="6328" y="984"/>
                </a:lnTo>
                <a:lnTo>
                  <a:pt x="6331" y="982"/>
                </a:lnTo>
                <a:lnTo>
                  <a:pt x="6385" y="866"/>
                </a:lnTo>
                <a:lnTo>
                  <a:pt x="6385" y="866"/>
                </a:lnTo>
                <a:lnTo>
                  <a:pt x="6398" y="864"/>
                </a:lnTo>
                <a:lnTo>
                  <a:pt x="6415" y="859"/>
                </a:lnTo>
                <a:lnTo>
                  <a:pt x="6277" y="1147"/>
                </a:lnTo>
                <a:lnTo>
                  <a:pt x="6321" y="913"/>
                </a:lnTo>
                <a:lnTo>
                  <a:pt x="6321" y="913"/>
                </a:lnTo>
                <a:lnTo>
                  <a:pt x="6321" y="910"/>
                </a:lnTo>
                <a:lnTo>
                  <a:pt x="6319" y="908"/>
                </a:lnTo>
                <a:lnTo>
                  <a:pt x="6319" y="908"/>
                </a:lnTo>
                <a:lnTo>
                  <a:pt x="6316" y="908"/>
                </a:lnTo>
                <a:lnTo>
                  <a:pt x="6314" y="910"/>
                </a:lnTo>
                <a:lnTo>
                  <a:pt x="6008" y="1290"/>
                </a:lnTo>
                <a:lnTo>
                  <a:pt x="6008" y="1290"/>
                </a:lnTo>
                <a:lnTo>
                  <a:pt x="6005" y="1295"/>
                </a:lnTo>
                <a:lnTo>
                  <a:pt x="6005" y="1295"/>
                </a:lnTo>
                <a:lnTo>
                  <a:pt x="6008" y="1298"/>
                </a:lnTo>
                <a:lnTo>
                  <a:pt x="6008" y="1298"/>
                </a:lnTo>
                <a:lnTo>
                  <a:pt x="6022" y="1305"/>
                </a:lnTo>
                <a:lnTo>
                  <a:pt x="6042" y="1310"/>
                </a:lnTo>
                <a:lnTo>
                  <a:pt x="6087" y="1320"/>
                </a:lnTo>
                <a:lnTo>
                  <a:pt x="6141" y="1327"/>
                </a:lnTo>
                <a:lnTo>
                  <a:pt x="6195" y="1330"/>
                </a:lnTo>
                <a:lnTo>
                  <a:pt x="6195" y="1330"/>
                </a:lnTo>
                <a:lnTo>
                  <a:pt x="6198" y="1330"/>
                </a:lnTo>
                <a:lnTo>
                  <a:pt x="6200" y="1327"/>
                </a:lnTo>
                <a:lnTo>
                  <a:pt x="6200" y="1327"/>
                </a:lnTo>
                <a:lnTo>
                  <a:pt x="6232" y="1261"/>
                </a:lnTo>
                <a:lnTo>
                  <a:pt x="6252" y="1221"/>
                </a:lnTo>
                <a:lnTo>
                  <a:pt x="6252" y="1221"/>
                </a:lnTo>
                <a:lnTo>
                  <a:pt x="6257" y="1221"/>
                </a:lnTo>
                <a:lnTo>
                  <a:pt x="6257" y="1221"/>
                </a:lnTo>
                <a:lnTo>
                  <a:pt x="6259" y="1221"/>
                </a:lnTo>
                <a:lnTo>
                  <a:pt x="6259" y="1221"/>
                </a:lnTo>
                <a:lnTo>
                  <a:pt x="6252" y="1271"/>
                </a:lnTo>
                <a:lnTo>
                  <a:pt x="6252" y="1271"/>
                </a:lnTo>
                <a:lnTo>
                  <a:pt x="6245" y="1320"/>
                </a:lnTo>
                <a:lnTo>
                  <a:pt x="6242" y="1327"/>
                </a:lnTo>
                <a:lnTo>
                  <a:pt x="6245" y="1330"/>
                </a:lnTo>
                <a:lnTo>
                  <a:pt x="6245" y="1330"/>
                </a:lnTo>
                <a:lnTo>
                  <a:pt x="6249" y="1332"/>
                </a:lnTo>
                <a:lnTo>
                  <a:pt x="6249" y="1332"/>
                </a:lnTo>
                <a:lnTo>
                  <a:pt x="6249" y="1332"/>
                </a:lnTo>
                <a:lnTo>
                  <a:pt x="6249" y="1332"/>
                </a:lnTo>
                <a:lnTo>
                  <a:pt x="6309" y="1325"/>
                </a:lnTo>
                <a:lnTo>
                  <a:pt x="6365" y="1313"/>
                </a:lnTo>
                <a:lnTo>
                  <a:pt x="6425" y="1298"/>
                </a:lnTo>
                <a:lnTo>
                  <a:pt x="6484" y="1276"/>
                </a:lnTo>
                <a:lnTo>
                  <a:pt x="6484" y="1276"/>
                </a:lnTo>
                <a:lnTo>
                  <a:pt x="6484" y="1276"/>
                </a:lnTo>
                <a:lnTo>
                  <a:pt x="6484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3"/>
                </a:lnTo>
                <a:lnTo>
                  <a:pt x="6486" y="1273"/>
                </a:lnTo>
                <a:lnTo>
                  <a:pt x="6489" y="1273"/>
                </a:lnTo>
                <a:lnTo>
                  <a:pt x="6489" y="1273"/>
                </a:lnTo>
                <a:lnTo>
                  <a:pt x="6489" y="1271"/>
                </a:lnTo>
                <a:lnTo>
                  <a:pt x="6489" y="1271"/>
                </a:lnTo>
                <a:lnTo>
                  <a:pt x="6489" y="1271"/>
                </a:lnTo>
                <a:lnTo>
                  <a:pt x="6457" y="846"/>
                </a:lnTo>
                <a:lnTo>
                  <a:pt x="6457" y="846"/>
                </a:lnTo>
                <a:lnTo>
                  <a:pt x="6479" y="834"/>
                </a:lnTo>
                <a:lnTo>
                  <a:pt x="6494" y="824"/>
                </a:lnTo>
                <a:lnTo>
                  <a:pt x="6506" y="814"/>
                </a:lnTo>
                <a:lnTo>
                  <a:pt x="6644" y="891"/>
                </a:lnTo>
                <a:lnTo>
                  <a:pt x="6644" y="891"/>
                </a:lnTo>
                <a:lnTo>
                  <a:pt x="6647" y="891"/>
                </a:lnTo>
                <a:lnTo>
                  <a:pt x="6649" y="891"/>
                </a:lnTo>
                <a:lnTo>
                  <a:pt x="6649" y="891"/>
                </a:lnTo>
                <a:lnTo>
                  <a:pt x="6652" y="888"/>
                </a:lnTo>
                <a:lnTo>
                  <a:pt x="6652" y="886"/>
                </a:lnTo>
                <a:lnTo>
                  <a:pt x="6587" y="745"/>
                </a:lnTo>
                <a:lnTo>
                  <a:pt x="6587" y="745"/>
                </a:lnTo>
                <a:lnTo>
                  <a:pt x="6600" y="733"/>
                </a:lnTo>
                <a:lnTo>
                  <a:pt x="6617" y="713"/>
                </a:lnTo>
                <a:lnTo>
                  <a:pt x="7019" y="831"/>
                </a:lnTo>
                <a:lnTo>
                  <a:pt x="7019" y="831"/>
                </a:lnTo>
                <a:lnTo>
                  <a:pt x="6977" y="891"/>
                </a:lnTo>
                <a:lnTo>
                  <a:pt x="6935" y="945"/>
                </a:lnTo>
                <a:lnTo>
                  <a:pt x="6891" y="997"/>
                </a:lnTo>
                <a:lnTo>
                  <a:pt x="6844" y="1044"/>
                </a:lnTo>
                <a:lnTo>
                  <a:pt x="6844" y="1044"/>
                </a:lnTo>
                <a:lnTo>
                  <a:pt x="6814" y="1021"/>
                </a:lnTo>
                <a:lnTo>
                  <a:pt x="6777" y="992"/>
                </a:lnTo>
                <a:lnTo>
                  <a:pt x="6777" y="992"/>
                </a:lnTo>
                <a:lnTo>
                  <a:pt x="6755" y="972"/>
                </a:lnTo>
                <a:lnTo>
                  <a:pt x="6755" y="972"/>
                </a:lnTo>
                <a:lnTo>
                  <a:pt x="6750" y="972"/>
                </a:lnTo>
                <a:lnTo>
                  <a:pt x="6750" y="972"/>
                </a:lnTo>
                <a:lnTo>
                  <a:pt x="6748" y="975"/>
                </a:lnTo>
                <a:lnTo>
                  <a:pt x="6748" y="975"/>
                </a:lnTo>
                <a:lnTo>
                  <a:pt x="6740" y="984"/>
                </a:lnTo>
                <a:lnTo>
                  <a:pt x="6740" y="984"/>
                </a:lnTo>
                <a:lnTo>
                  <a:pt x="6738" y="989"/>
                </a:lnTo>
                <a:lnTo>
                  <a:pt x="6740" y="997"/>
                </a:lnTo>
                <a:lnTo>
                  <a:pt x="6770" y="1039"/>
                </a:lnTo>
                <a:lnTo>
                  <a:pt x="6770" y="1039"/>
                </a:lnTo>
                <a:lnTo>
                  <a:pt x="6790" y="1063"/>
                </a:lnTo>
                <a:lnTo>
                  <a:pt x="6802" y="1081"/>
                </a:lnTo>
                <a:lnTo>
                  <a:pt x="6802" y="1081"/>
                </a:lnTo>
                <a:lnTo>
                  <a:pt x="6750" y="1123"/>
                </a:lnTo>
                <a:lnTo>
                  <a:pt x="6696" y="1160"/>
                </a:lnTo>
                <a:lnTo>
                  <a:pt x="6639" y="1194"/>
                </a:lnTo>
                <a:lnTo>
                  <a:pt x="6580" y="1226"/>
                </a:lnTo>
                <a:lnTo>
                  <a:pt x="6580" y="1226"/>
                </a:lnTo>
                <a:lnTo>
                  <a:pt x="6570" y="1199"/>
                </a:lnTo>
                <a:lnTo>
                  <a:pt x="6555" y="1152"/>
                </a:lnTo>
                <a:lnTo>
                  <a:pt x="6521" y="1041"/>
                </a:lnTo>
                <a:lnTo>
                  <a:pt x="6521" y="1041"/>
                </a:lnTo>
                <a:lnTo>
                  <a:pt x="6504" y="979"/>
                </a:lnTo>
                <a:lnTo>
                  <a:pt x="6491" y="942"/>
                </a:lnTo>
                <a:lnTo>
                  <a:pt x="6491" y="942"/>
                </a:lnTo>
                <a:lnTo>
                  <a:pt x="6489" y="940"/>
                </a:lnTo>
                <a:lnTo>
                  <a:pt x="6486" y="940"/>
                </a:lnTo>
                <a:lnTo>
                  <a:pt x="6486" y="940"/>
                </a:lnTo>
                <a:lnTo>
                  <a:pt x="6484" y="942"/>
                </a:lnTo>
                <a:lnTo>
                  <a:pt x="6484" y="947"/>
                </a:lnTo>
                <a:lnTo>
                  <a:pt x="6484" y="947"/>
                </a:lnTo>
                <a:lnTo>
                  <a:pt x="6484" y="947"/>
                </a:lnTo>
                <a:lnTo>
                  <a:pt x="6484" y="947"/>
                </a:lnTo>
                <a:lnTo>
                  <a:pt x="6484" y="947"/>
                </a:lnTo>
                <a:lnTo>
                  <a:pt x="6491" y="1009"/>
                </a:lnTo>
                <a:lnTo>
                  <a:pt x="6491" y="1009"/>
                </a:lnTo>
                <a:lnTo>
                  <a:pt x="6511" y="1137"/>
                </a:lnTo>
                <a:lnTo>
                  <a:pt x="6511" y="1137"/>
                </a:lnTo>
                <a:lnTo>
                  <a:pt x="6528" y="1253"/>
                </a:lnTo>
                <a:lnTo>
                  <a:pt x="6538" y="1337"/>
                </a:lnTo>
                <a:lnTo>
                  <a:pt x="6538" y="1337"/>
                </a:lnTo>
                <a:lnTo>
                  <a:pt x="6501" y="1354"/>
                </a:lnTo>
                <a:lnTo>
                  <a:pt x="6469" y="1367"/>
                </a:lnTo>
                <a:lnTo>
                  <a:pt x="6430" y="1382"/>
                </a:lnTo>
                <a:lnTo>
                  <a:pt x="6383" y="1394"/>
                </a:lnTo>
                <a:lnTo>
                  <a:pt x="6328" y="1406"/>
                </a:lnTo>
                <a:lnTo>
                  <a:pt x="6272" y="1416"/>
                </a:lnTo>
                <a:lnTo>
                  <a:pt x="6210" y="1419"/>
                </a:lnTo>
                <a:lnTo>
                  <a:pt x="6210" y="1419"/>
                </a:lnTo>
                <a:lnTo>
                  <a:pt x="6178" y="1419"/>
                </a:lnTo>
                <a:lnTo>
                  <a:pt x="6148" y="1419"/>
                </a:lnTo>
                <a:lnTo>
                  <a:pt x="6094" y="1411"/>
                </a:lnTo>
                <a:lnTo>
                  <a:pt x="6047" y="1401"/>
                </a:lnTo>
                <a:lnTo>
                  <a:pt x="6010" y="1389"/>
                </a:lnTo>
                <a:lnTo>
                  <a:pt x="5978" y="1377"/>
                </a:lnTo>
                <a:lnTo>
                  <a:pt x="5953" y="1364"/>
                </a:lnTo>
                <a:lnTo>
                  <a:pt x="5926" y="1347"/>
                </a:lnTo>
                <a:lnTo>
                  <a:pt x="5963" y="1283"/>
                </a:lnTo>
                <a:lnTo>
                  <a:pt x="5963" y="1283"/>
                </a:lnTo>
                <a:lnTo>
                  <a:pt x="5963" y="1280"/>
                </a:lnTo>
                <a:lnTo>
                  <a:pt x="5963" y="1276"/>
                </a:lnTo>
                <a:lnTo>
                  <a:pt x="5963" y="1276"/>
                </a:lnTo>
                <a:lnTo>
                  <a:pt x="5936" y="1256"/>
                </a:lnTo>
                <a:lnTo>
                  <a:pt x="5911" y="1234"/>
                </a:lnTo>
                <a:lnTo>
                  <a:pt x="5889" y="1211"/>
                </a:lnTo>
                <a:lnTo>
                  <a:pt x="5872" y="1189"/>
                </a:lnTo>
                <a:lnTo>
                  <a:pt x="5872" y="1189"/>
                </a:lnTo>
                <a:lnTo>
                  <a:pt x="5894" y="1160"/>
                </a:lnTo>
                <a:lnTo>
                  <a:pt x="5929" y="1120"/>
                </a:lnTo>
                <a:lnTo>
                  <a:pt x="5929" y="1120"/>
                </a:lnTo>
                <a:lnTo>
                  <a:pt x="5958" y="1081"/>
                </a:lnTo>
                <a:lnTo>
                  <a:pt x="5958" y="1081"/>
                </a:lnTo>
                <a:lnTo>
                  <a:pt x="5958" y="1081"/>
                </a:lnTo>
                <a:lnTo>
                  <a:pt x="5958" y="1076"/>
                </a:lnTo>
                <a:lnTo>
                  <a:pt x="5956" y="1071"/>
                </a:lnTo>
                <a:lnTo>
                  <a:pt x="5948" y="1061"/>
                </a:lnTo>
                <a:lnTo>
                  <a:pt x="5948" y="1061"/>
                </a:lnTo>
                <a:lnTo>
                  <a:pt x="5946" y="1061"/>
                </a:lnTo>
                <a:lnTo>
                  <a:pt x="5944" y="1061"/>
                </a:lnTo>
                <a:lnTo>
                  <a:pt x="5944" y="1061"/>
                </a:lnTo>
                <a:lnTo>
                  <a:pt x="5934" y="1066"/>
                </a:lnTo>
                <a:lnTo>
                  <a:pt x="5934" y="1066"/>
                </a:lnTo>
                <a:lnTo>
                  <a:pt x="5867" y="1115"/>
                </a:lnTo>
                <a:lnTo>
                  <a:pt x="5840" y="1130"/>
                </a:lnTo>
                <a:lnTo>
                  <a:pt x="5840" y="1130"/>
                </a:lnTo>
                <a:lnTo>
                  <a:pt x="5830" y="1103"/>
                </a:lnTo>
                <a:lnTo>
                  <a:pt x="5823" y="1073"/>
                </a:lnTo>
                <a:lnTo>
                  <a:pt x="5818" y="1041"/>
                </a:lnTo>
                <a:lnTo>
                  <a:pt x="5815" y="1004"/>
                </a:lnTo>
                <a:lnTo>
                  <a:pt x="6124" y="807"/>
                </a:lnTo>
                <a:lnTo>
                  <a:pt x="6210" y="762"/>
                </a:lnTo>
                <a:lnTo>
                  <a:pt x="6217" y="782"/>
                </a:lnTo>
                <a:lnTo>
                  <a:pt x="6084" y="928"/>
                </a:lnTo>
                <a:lnTo>
                  <a:pt x="6084" y="928"/>
                </a:lnTo>
                <a:lnTo>
                  <a:pt x="6082" y="930"/>
                </a:lnTo>
                <a:lnTo>
                  <a:pt x="6084" y="935"/>
                </a:lnTo>
                <a:lnTo>
                  <a:pt x="6084" y="935"/>
                </a:lnTo>
                <a:lnTo>
                  <a:pt x="6087" y="935"/>
                </a:lnTo>
                <a:lnTo>
                  <a:pt x="6092" y="935"/>
                </a:lnTo>
                <a:lnTo>
                  <a:pt x="6230" y="824"/>
                </a:lnTo>
                <a:lnTo>
                  <a:pt x="6230" y="824"/>
                </a:lnTo>
                <a:lnTo>
                  <a:pt x="6230" y="822"/>
                </a:lnTo>
                <a:lnTo>
                  <a:pt x="6254" y="787"/>
                </a:lnTo>
                <a:lnTo>
                  <a:pt x="6254" y="787"/>
                </a:lnTo>
                <a:lnTo>
                  <a:pt x="6254" y="787"/>
                </a:lnTo>
                <a:lnTo>
                  <a:pt x="6254" y="787"/>
                </a:lnTo>
                <a:lnTo>
                  <a:pt x="6257" y="785"/>
                </a:lnTo>
                <a:lnTo>
                  <a:pt x="6257" y="785"/>
                </a:lnTo>
                <a:lnTo>
                  <a:pt x="6257" y="785"/>
                </a:lnTo>
                <a:lnTo>
                  <a:pt x="6257" y="785"/>
                </a:lnTo>
                <a:lnTo>
                  <a:pt x="6257" y="782"/>
                </a:lnTo>
                <a:lnTo>
                  <a:pt x="6257" y="782"/>
                </a:lnTo>
                <a:lnTo>
                  <a:pt x="6254" y="782"/>
                </a:lnTo>
                <a:lnTo>
                  <a:pt x="6254" y="782"/>
                </a:lnTo>
                <a:lnTo>
                  <a:pt x="6245" y="760"/>
                </a:lnTo>
                <a:lnTo>
                  <a:pt x="6240" y="738"/>
                </a:lnTo>
                <a:lnTo>
                  <a:pt x="6240" y="711"/>
                </a:lnTo>
                <a:lnTo>
                  <a:pt x="6245" y="683"/>
                </a:lnTo>
                <a:lnTo>
                  <a:pt x="6245" y="683"/>
                </a:lnTo>
                <a:lnTo>
                  <a:pt x="6245" y="681"/>
                </a:lnTo>
                <a:lnTo>
                  <a:pt x="6245" y="681"/>
                </a:lnTo>
                <a:lnTo>
                  <a:pt x="6240" y="678"/>
                </a:lnTo>
                <a:lnTo>
                  <a:pt x="6161" y="674"/>
                </a:lnTo>
                <a:lnTo>
                  <a:pt x="6259" y="644"/>
                </a:lnTo>
                <a:lnTo>
                  <a:pt x="6259" y="644"/>
                </a:lnTo>
                <a:lnTo>
                  <a:pt x="6262" y="641"/>
                </a:lnTo>
                <a:lnTo>
                  <a:pt x="6262" y="641"/>
                </a:lnTo>
                <a:lnTo>
                  <a:pt x="6277" y="612"/>
                </a:lnTo>
                <a:lnTo>
                  <a:pt x="6294" y="585"/>
                </a:lnTo>
                <a:lnTo>
                  <a:pt x="6314" y="560"/>
                </a:lnTo>
                <a:lnTo>
                  <a:pt x="6338" y="535"/>
                </a:lnTo>
                <a:lnTo>
                  <a:pt x="6365" y="516"/>
                </a:lnTo>
                <a:lnTo>
                  <a:pt x="6393" y="498"/>
                </a:lnTo>
                <a:lnTo>
                  <a:pt x="6425" y="484"/>
                </a:lnTo>
                <a:lnTo>
                  <a:pt x="6459" y="471"/>
                </a:lnTo>
                <a:lnTo>
                  <a:pt x="6459" y="471"/>
                </a:lnTo>
                <a:lnTo>
                  <a:pt x="6462" y="469"/>
                </a:lnTo>
                <a:lnTo>
                  <a:pt x="6467" y="461"/>
                </a:lnTo>
                <a:lnTo>
                  <a:pt x="6479" y="437"/>
                </a:lnTo>
                <a:lnTo>
                  <a:pt x="6499" y="392"/>
                </a:lnTo>
                <a:lnTo>
                  <a:pt x="6494" y="427"/>
                </a:lnTo>
                <a:lnTo>
                  <a:pt x="6494" y="427"/>
                </a:lnTo>
                <a:lnTo>
                  <a:pt x="6494" y="429"/>
                </a:lnTo>
                <a:lnTo>
                  <a:pt x="6496" y="432"/>
                </a:lnTo>
                <a:lnTo>
                  <a:pt x="6496" y="432"/>
                </a:lnTo>
                <a:lnTo>
                  <a:pt x="6499" y="432"/>
                </a:lnTo>
                <a:lnTo>
                  <a:pt x="6501" y="429"/>
                </a:lnTo>
                <a:lnTo>
                  <a:pt x="6538" y="397"/>
                </a:lnTo>
                <a:lnTo>
                  <a:pt x="6538" y="397"/>
                </a:lnTo>
                <a:lnTo>
                  <a:pt x="6538" y="395"/>
                </a:lnTo>
                <a:lnTo>
                  <a:pt x="6568" y="197"/>
                </a:lnTo>
                <a:lnTo>
                  <a:pt x="6568" y="197"/>
                </a:lnTo>
                <a:lnTo>
                  <a:pt x="6565" y="195"/>
                </a:lnTo>
                <a:lnTo>
                  <a:pt x="6563" y="192"/>
                </a:lnTo>
                <a:lnTo>
                  <a:pt x="6563" y="192"/>
                </a:lnTo>
                <a:lnTo>
                  <a:pt x="6560" y="192"/>
                </a:lnTo>
                <a:lnTo>
                  <a:pt x="6558" y="195"/>
                </a:lnTo>
                <a:lnTo>
                  <a:pt x="6447" y="444"/>
                </a:lnTo>
                <a:lnTo>
                  <a:pt x="6447" y="444"/>
                </a:lnTo>
                <a:lnTo>
                  <a:pt x="6435" y="447"/>
                </a:lnTo>
                <a:lnTo>
                  <a:pt x="6417" y="454"/>
                </a:lnTo>
                <a:lnTo>
                  <a:pt x="6407" y="377"/>
                </a:lnTo>
                <a:lnTo>
                  <a:pt x="6410" y="153"/>
                </a:lnTo>
                <a:lnTo>
                  <a:pt x="6410" y="153"/>
                </a:lnTo>
                <a:lnTo>
                  <a:pt x="6449" y="136"/>
                </a:lnTo>
                <a:lnTo>
                  <a:pt x="6494" y="116"/>
                </a:lnTo>
                <a:lnTo>
                  <a:pt x="6578" y="86"/>
                </a:lnTo>
                <a:lnTo>
                  <a:pt x="6578" y="86"/>
                </a:lnTo>
                <a:lnTo>
                  <a:pt x="6573" y="111"/>
                </a:lnTo>
                <a:lnTo>
                  <a:pt x="6563" y="155"/>
                </a:lnTo>
                <a:lnTo>
                  <a:pt x="6563" y="155"/>
                </a:lnTo>
                <a:lnTo>
                  <a:pt x="6563" y="158"/>
                </a:lnTo>
                <a:lnTo>
                  <a:pt x="6565" y="163"/>
                </a:lnTo>
                <a:lnTo>
                  <a:pt x="6565" y="163"/>
                </a:lnTo>
                <a:lnTo>
                  <a:pt x="6578" y="163"/>
                </a:lnTo>
                <a:lnTo>
                  <a:pt x="6583" y="160"/>
                </a:lnTo>
                <a:lnTo>
                  <a:pt x="6587" y="158"/>
                </a:lnTo>
                <a:lnTo>
                  <a:pt x="6587" y="158"/>
                </a:lnTo>
                <a:lnTo>
                  <a:pt x="6597" y="136"/>
                </a:lnTo>
                <a:lnTo>
                  <a:pt x="6597" y="136"/>
                </a:lnTo>
                <a:lnTo>
                  <a:pt x="6617" y="96"/>
                </a:lnTo>
                <a:lnTo>
                  <a:pt x="6632" y="69"/>
                </a:lnTo>
                <a:lnTo>
                  <a:pt x="6632" y="69"/>
                </a:lnTo>
                <a:lnTo>
                  <a:pt x="6696" y="54"/>
                </a:lnTo>
                <a:lnTo>
                  <a:pt x="6733" y="47"/>
                </a:lnTo>
                <a:lnTo>
                  <a:pt x="6770" y="42"/>
                </a:lnTo>
                <a:lnTo>
                  <a:pt x="6810" y="37"/>
                </a:lnTo>
                <a:lnTo>
                  <a:pt x="6851" y="37"/>
                </a:lnTo>
                <a:lnTo>
                  <a:pt x="6893" y="37"/>
                </a:lnTo>
                <a:lnTo>
                  <a:pt x="6935" y="42"/>
                </a:lnTo>
                <a:lnTo>
                  <a:pt x="6977" y="49"/>
                </a:lnTo>
                <a:lnTo>
                  <a:pt x="7019" y="62"/>
                </a:lnTo>
                <a:lnTo>
                  <a:pt x="7061" y="76"/>
                </a:lnTo>
                <a:lnTo>
                  <a:pt x="7101" y="99"/>
                </a:lnTo>
                <a:lnTo>
                  <a:pt x="7140" y="123"/>
                </a:lnTo>
                <a:lnTo>
                  <a:pt x="7177" y="155"/>
                </a:lnTo>
                <a:lnTo>
                  <a:pt x="7194" y="173"/>
                </a:lnTo>
                <a:lnTo>
                  <a:pt x="7212" y="192"/>
                </a:lnTo>
                <a:lnTo>
                  <a:pt x="7226" y="212"/>
                </a:lnTo>
                <a:lnTo>
                  <a:pt x="7244" y="234"/>
                </a:lnTo>
                <a:lnTo>
                  <a:pt x="7145" y="284"/>
                </a:lnTo>
                <a:close/>
                <a:moveTo>
                  <a:pt x="5808" y="923"/>
                </a:moveTo>
                <a:lnTo>
                  <a:pt x="5808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6212" y="738"/>
                </a:lnTo>
                <a:lnTo>
                  <a:pt x="6212" y="738"/>
                </a:lnTo>
                <a:lnTo>
                  <a:pt x="6215" y="735"/>
                </a:lnTo>
                <a:lnTo>
                  <a:pt x="6215" y="730"/>
                </a:lnTo>
                <a:lnTo>
                  <a:pt x="6215" y="730"/>
                </a:lnTo>
                <a:lnTo>
                  <a:pt x="6215" y="718"/>
                </a:lnTo>
                <a:lnTo>
                  <a:pt x="6217" y="711"/>
                </a:lnTo>
                <a:lnTo>
                  <a:pt x="6217" y="711"/>
                </a:lnTo>
                <a:lnTo>
                  <a:pt x="6215" y="706"/>
                </a:lnTo>
                <a:lnTo>
                  <a:pt x="6215" y="706"/>
                </a:lnTo>
                <a:lnTo>
                  <a:pt x="6212" y="703"/>
                </a:lnTo>
                <a:lnTo>
                  <a:pt x="6003" y="691"/>
                </a:lnTo>
                <a:lnTo>
                  <a:pt x="6242" y="629"/>
                </a:lnTo>
                <a:lnTo>
                  <a:pt x="6242" y="629"/>
                </a:lnTo>
                <a:lnTo>
                  <a:pt x="6245" y="627"/>
                </a:lnTo>
                <a:lnTo>
                  <a:pt x="6245" y="627"/>
                </a:lnTo>
                <a:lnTo>
                  <a:pt x="6267" y="590"/>
                </a:lnTo>
                <a:lnTo>
                  <a:pt x="6267" y="590"/>
                </a:lnTo>
                <a:lnTo>
                  <a:pt x="6269" y="587"/>
                </a:lnTo>
                <a:lnTo>
                  <a:pt x="6269" y="587"/>
                </a:lnTo>
                <a:lnTo>
                  <a:pt x="6264" y="582"/>
                </a:lnTo>
                <a:lnTo>
                  <a:pt x="5976" y="508"/>
                </a:lnTo>
                <a:lnTo>
                  <a:pt x="5976" y="508"/>
                </a:lnTo>
                <a:lnTo>
                  <a:pt x="5976" y="508"/>
                </a:lnTo>
                <a:lnTo>
                  <a:pt x="5976" y="508"/>
                </a:lnTo>
                <a:lnTo>
                  <a:pt x="5976" y="508"/>
                </a:lnTo>
                <a:lnTo>
                  <a:pt x="5976" y="508"/>
                </a:lnTo>
                <a:lnTo>
                  <a:pt x="5971" y="511"/>
                </a:lnTo>
                <a:lnTo>
                  <a:pt x="5971" y="511"/>
                </a:lnTo>
                <a:lnTo>
                  <a:pt x="5971" y="511"/>
                </a:lnTo>
                <a:lnTo>
                  <a:pt x="5971" y="511"/>
                </a:lnTo>
                <a:lnTo>
                  <a:pt x="5944" y="548"/>
                </a:lnTo>
                <a:lnTo>
                  <a:pt x="5916" y="590"/>
                </a:lnTo>
                <a:lnTo>
                  <a:pt x="5894" y="637"/>
                </a:lnTo>
                <a:lnTo>
                  <a:pt x="5870" y="688"/>
                </a:lnTo>
                <a:lnTo>
                  <a:pt x="5870" y="688"/>
                </a:lnTo>
                <a:lnTo>
                  <a:pt x="5870" y="693"/>
                </a:lnTo>
                <a:lnTo>
                  <a:pt x="5870" y="693"/>
                </a:lnTo>
                <a:lnTo>
                  <a:pt x="5874" y="696"/>
                </a:lnTo>
                <a:lnTo>
                  <a:pt x="5924" y="698"/>
                </a:lnTo>
                <a:lnTo>
                  <a:pt x="5924" y="698"/>
                </a:lnTo>
                <a:lnTo>
                  <a:pt x="5921" y="698"/>
                </a:lnTo>
                <a:lnTo>
                  <a:pt x="5921" y="698"/>
                </a:lnTo>
                <a:lnTo>
                  <a:pt x="5892" y="711"/>
                </a:lnTo>
                <a:lnTo>
                  <a:pt x="5892" y="711"/>
                </a:lnTo>
                <a:lnTo>
                  <a:pt x="5865" y="720"/>
                </a:lnTo>
                <a:lnTo>
                  <a:pt x="5860" y="723"/>
                </a:lnTo>
                <a:lnTo>
                  <a:pt x="5857" y="725"/>
                </a:lnTo>
                <a:lnTo>
                  <a:pt x="5857" y="725"/>
                </a:lnTo>
                <a:lnTo>
                  <a:pt x="5840" y="772"/>
                </a:lnTo>
                <a:lnTo>
                  <a:pt x="5825" y="822"/>
                </a:lnTo>
                <a:lnTo>
                  <a:pt x="5810" y="871"/>
                </a:lnTo>
                <a:lnTo>
                  <a:pt x="5808" y="896"/>
                </a:lnTo>
                <a:lnTo>
                  <a:pt x="5805" y="918"/>
                </a:lnTo>
                <a:lnTo>
                  <a:pt x="5805" y="918"/>
                </a:lnTo>
                <a:lnTo>
                  <a:pt x="5805" y="918"/>
                </a:lnTo>
                <a:lnTo>
                  <a:pt x="5805" y="918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3"/>
                </a:lnTo>
                <a:lnTo>
                  <a:pt x="5805" y="923"/>
                </a:lnTo>
                <a:lnTo>
                  <a:pt x="5808" y="923"/>
                </a:lnTo>
                <a:lnTo>
                  <a:pt x="5808" y="923"/>
                </a:lnTo>
                <a:lnTo>
                  <a:pt x="5808" y="923"/>
                </a:lnTo>
                <a:lnTo>
                  <a:pt x="5808" y="923"/>
                </a:lnTo>
                <a:close/>
                <a:moveTo>
                  <a:pt x="5867" y="730"/>
                </a:moveTo>
                <a:lnTo>
                  <a:pt x="5867" y="730"/>
                </a:lnTo>
                <a:lnTo>
                  <a:pt x="5897" y="720"/>
                </a:lnTo>
                <a:lnTo>
                  <a:pt x="5897" y="720"/>
                </a:lnTo>
                <a:lnTo>
                  <a:pt x="5924" y="708"/>
                </a:lnTo>
                <a:lnTo>
                  <a:pt x="5929" y="706"/>
                </a:lnTo>
                <a:lnTo>
                  <a:pt x="5931" y="703"/>
                </a:lnTo>
                <a:lnTo>
                  <a:pt x="5931" y="703"/>
                </a:lnTo>
                <a:lnTo>
                  <a:pt x="5934" y="701"/>
                </a:lnTo>
                <a:lnTo>
                  <a:pt x="5934" y="701"/>
                </a:lnTo>
                <a:lnTo>
                  <a:pt x="5936" y="696"/>
                </a:lnTo>
                <a:lnTo>
                  <a:pt x="5936" y="696"/>
                </a:lnTo>
                <a:lnTo>
                  <a:pt x="5936" y="691"/>
                </a:lnTo>
                <a:lnTo>
                  <a:pt x="5936" y="691"/>
                </a:lnTo>
                <a:lnTo>
                  <a:pt x="5931" y="688"/>
                </a:lnTo>
                <a:lnTo>
                  <a:pt x="5882" y="686"/>
                </a:lnTo>
                <a:lnTo>
                  <a:pt x="5882" y="686"/>
                </a:lnTo>
                <a:lnTo>
                  <a:pt x="5904" y="637"/>
                </a:lnTo>
                <a:lnTo>
                  <a:pt x="5926" y="595"/>
                </a:lnTo>
                <a:lnTo>
                  <a:pt x="5951" y="555"/>
                </a:lnTo>
                <a:lnTo>
                  <a:pt x="5976" y="518"/>
                </a:lnTo>
                <a:lnTo>
                  <a:pt x="6257" y="592"/>
                </a:lnTo>
                <a:lnTo>
                  <a:pt x="6257" y="592"/>
                </a:lnTo>
                <a:lnTo>
                  <a:pt x="6237" y="622"/>
                </a:lnTo>
                <a:lnTo>
                  <a:pt x="5971" y="688"/>
                </a:lnTo>
                <a:lnTo>
                  <a:pt x="5971" y="688"/>
                </a:lnTo>
                <a:lnTo>
                  <a:pt x="5968" y="691"/>
                </a:lnTo>
                <a:lnTo>
                  <a:pt x="5966" y="693"/>
                </a:lnTo>
                <a:lnTo>
                  <a:pt x="5966" y="693"/>
                </a:lnTo>
                <a:lnTo>
                  <a:pt x="5968" y="698"/>
                </a:lnTo>
                <a:lnTo>
                  <a:pt x="5971" y="698"/>
                </a:lnTo>
                <a:lnTo>
                  <a:pt x="6205" y="713"/>
                </a:lnTo>
                <a:lnTo>
                  <a:pt x="6205" y="713"/>
                </a:lnTo>
                <a:lnTo>
                  <a:pt x="6205" y="720"/>
                </a:lnTo>
                <a:lnTo>
                  <a:pt x="6205" y="730"/>
                </a:lnTo>
                <a:lnTo>
                  <a:pt x="5815" y="910"/>
                </a:lnTo>
                <a:lnTo>
                  <a:pt x="5815" y="910"/>
                </a:lnTo>
                <a:lnTo>
                  <a:pt x="5823" y="866"/>
                </a:lnTo>
                <a:lnTo>
                  <a:pt x="5835" y="819"/>
                </a:lnTo>
                <a:lnTo>
                  <a:pt x="5850" y="772"/>
                </a:lnTo>
                <a:lnTo>
                  <a:pt x="5867" y="730"/>
                </a:lnTo>
                <a:lnTo>
                  <a:pt x="5867" y="730"/>
                </a:lnTo>
                <a:close/>
                <a:moveTo>
                  <a:pt x="5985" y="493"/>
                </a:moveTo>
                <a:lnTo>
                  <a:pt x="5985" y="493"/>
                </a:lnTo>
                <a:lnTo>
                  <a:pt x="5985" y="493"/>
                </a:lnTo>
                <a:lnTo>
                  <a:pt x="5985" y="493"/>
                </a:lnTo>
                <a:lnTo>
                  <a:pt x="5985" y="496"/>
                </a:lnTo>
                <a:lnTo>
                  <a:pt x="5985" y="496"/>
                </a:lnTo>
                <a:lnTo>
                  <a:pt x="5985" y="496"/>
                </a:lnTo>
                <a:lnTo>
                  <a:pt x="5985" y="496"/>
                </a:lnTo>
                <a:lnTo>
                  <a:pt x="5985" y="496"/>
                </a:lnTo>
                <a:lnTo>
                  <a:pt x="5985" y="496"/>
                </a:lnTo>
                <a:lnTo>
                  <a:pt x="5988" y="496"/>
                </a:lnTo>
                <a:lnTo>
                  <a:pt x="5988" y="496"/>
                </a:lnTo>
                <a:lnTo>
                  <a:pt x="5988" y="496"/>
                </a:lnTo>
                <a:lnTo>
                  <a:pt x="6274" y="570"/>
                </a:lnTo>
                <a:lnTo>
                  <a:pt x="6274" y="570"/>
                </a:lnTo>
                <a:lnTo>
                  <a:pt x="6274" y="570"/>
                </a:lnTo>
                <a:lnTo>
                  <a:pt x="6274" y="570"/>
                </a:lnTo>
                <a:lnTo>
                  <a:pt x="6279" y="570"/>
                </a:lnTo>
                <a:lnTo>
                  <a:pt x="6279" y="570"/>
                </a:lnTo>
                <a:lnTo>
                  <a:pt x="6294" y="555"/>
                </a:lnTo>
                <a:lnTo>
                  <a:pt x="6301" y="550"/>
                </a:lnTo>
                <a:lnTo>
                  <a:pt x="6301" y="550"/>
                </a:lnTo>
                <a:lnTo>
                  <a:pt x="6304" y="548"/>
                </a:lnTo>
                <a:lnTo>
                  <a:pt x="6304" y="543"/>
                </a:lnTo>
                <a:lnTo>
                  <a:pt x="6259" y="449"/>
                </a:lnTo>
                <a:lnTo>
                  <a:pt x="6353" y="496"/>
                </a:lnTo>
                <a:lnTo>
                  <a:pt x="6353" y="496"/>
                </a:lnTo>
                <a:lnTo>
                  <a:pt x="6358" y="496"/>
                </a:lnTo>
                <a:lnTo>
                  <a:pt x="6358" y="496"/>
                </a:lnTo>
                <a:lnTo>
                  <a:pt x="6395" y="471"/>
                </a:lnTo>
                <a:lnTo>
                  <a:pt x="6395" y="471"/>
                </a:lnTo>
                <a:lnTo>
                  <a:pt x="6398" y="471"/>
                </a:lnTo>
                <a:lnTo>
                  <a:pt x="6398" y="466"/>
                </a:lnTo>
                <a:lnTo>
                  <a:pt x="6361" y="175"/>
                </a:lnTo>
                <a:lnTo>
                  <a:pt x="6361" y="175"/>
                </a:lnTo>
                <a:lnTo>
                  <a:pt x="6361" y="173"/>
                </a:lnTo>
                <a:lnTo>
                  <a:pt x="6356" y="170"/>
                </a:lnTo>
                <a:lnTo>
                  <a:pt x="6356" y="170"/>
                </a:lnTo>
                <a:lnTo>
                  <a:pt x="6353" y="173"/>
                </a:lnTo>
                <a:lnTo>
                  <a:pt x="6353" y="173"/>
                </a:lnTo>
                <a:lnTo>
                  <a:pt x="6353" y="173"/>
                </a:lnTo>
                <a:lnTo>
                  <a:pt x="6353" y="173"/>
                </a:lnTo>
                <a:lnTo>
                  <a:pt x="6336" y="183"/>
                </a:lnTo>
                <a:lnTo>
                  <a:pt x="6336" y="183"/>
                </a:lnTo>
                <a:lnTo>
                  <a:pt x="6294" y="210"/>
                </a:lnTo>
                <a:lnTo>
                  <a:pt x="6252" y="237"/>
                </a:lnTo>
                <a:lnTo>
                  <a:pt x="6210" y="269"/>
                </a:lnTo>
                <a:lnTo>
                  <a:pt x="6168" y="303"/>
                </a:lnTo>
                <a:lnTo>
                  <a:pt x="6168" y="303"/>
                </a:lnTo>
                <a:lnTo>
                  <a:pt x="6166" y="306"/>
                </a:lnTo>
                <a:lnTo>
                  <a:pt x="6166" y="313"/>
                </a:lnTo>
                <a:lnTo>
                  <a:pt x="6183" y="348"/>
                </a:lnTo>
                <a:lnTo>
                  <a:pt x="6183" y="348"/>
                </a:lnTo>
                <a:lnTo>
                  <a:pt x="6198" y="375"/>
                </a:lnTo>
                <a:lnTo>
                  <a:pt x="6198" y="375"/>
                </a:lnTo>
                <a:lnTo>
                  <a:pt x="6195" y="377"/>
                </a:lnTo>
                <a:lnTo>
                  <a:pt x="6195" y="377"/>
                </a:lnTo>
                <a:lnTo>
                  <a:pt x="6166" y="355"/>
                </a:lnTo>
                <a:lnTo>
                  <a:pt x="6166" y="355"/>
                </a:lnTo>
                <a:lnTo>
                  <a:pt x="6143" y="338"/>
                </a:lnTo>
                <a:lnTo>
                  <a:pt x="6134" y="336"/>
                </a:lnTo>
                <a:lnTo>
                  <a:pt x="6129" y="338"/>
                </a:lnTo>
                <a:lnTo>
                  <a:pt x="6129" y="338"/>
                </a:lnTo>
                <a:lnTo>
                  <a:pt x="6089" y="375"/>
                </a:lnTo>
                <a:lnTo>
                  <a:pt x="6052" y="412"/>
                </a:lnTo>
                <a:lnTo>
                  <a:pt x="6018" y="449"/>
                </a:lnTo>
                <a:lnTo>
                  <a:pt x="5985" y="488"/>
                </a:lnTo>
                <a:lnTo>
                  <a:pt x="5985" y="488"/>
                </a:lnTo>
                <a:lnTo>
                  <a:pt x="5985" y="488"/>
                </a:lnTo>
                <a:lnTo>
                  <a:pt x="5985" y="488"/>
                </a:lnTo>
                <a:lnTo>
                  <a:pt x="5985" y="488"/>
                </a:lnTo>
                <a:lnTo>
                  <a:pt x="5985" y="488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3"/>
                </a:lnTo>
                <a:lnTo>
                  <a:pt x="5983" y="493"/>
                </a:lnTo>
                <a:lnTo>
                  <a:pt x="5985" y="493"/>
                </a:lnTo>
                <a:lnTo>
                  <a:pt x="5985" y="493"/>
                </a:lnTo>
                <a:close/>
                <a:moveTo>
                  <a:pt x="6136" y="345"/>
                </a:moveTo>
                <a:lnTo>
                  <a:pt x="6136" y="345"/>
                </a:lnTo>
                <a:lnTo>
                  <a:pt x="6146" y="350"/>
                </a:lnTo>
                <a:lnTo>
                  <a:pt x="6161" y="363"/>
                </a:lnTo>
                <a:lnTo>
                  <a:pt x="6161" y="363"/>
                </a:lnTo>
                <a:lnTo>
                  <a:pt x="6190" y="387"/>
                </a:lnTo>
                <a:lnTo>
                  <a:pt x="6190" y="387"/>
                </a:lnTo>
                <a:lnTo>
                  <a:pt x="6198" y="387"/>
                </a:lnTo>
                <a:lnTo>
                  <a:pt x="6203" y="385"/>
                </a:lnTo>
                <a:lnTo>
                  <a:pt x="6203" y="385"/>
                </a:lnTo>
                <a:lnTo>
                  <a:pt x="6208" y="377"/>
                </a:lnTo>
                <a:lnTo>
                  <a:pt x="6208" y="373"/>
                </a:lnTo>
                <a:lnTo>
                  <a:pt x="6208" y="373"/>
                </a:lnTo>
                <a:lnTo>
                  <a:pt x="6193" y="343"/>
                </a:lnTo>
                <a:lnTo>
                  <a:pt x="6193" y="343"/>
                </a:lnTo>
                <a:lnTo>
                  <a:pt x="6180" y="321"/>
                </a:lnTo>
                <a:lnTo>
                  <a:pt x="6175" y="308"/>
                </a:lnTo>
                <a:lnTo>
                  <a:pt x="6175" y="308"/>
                </a:lnTo>
                <a:lnTo>
                  <a:pt x="6217" y="276"/>
                </a:lnTo>
                <a:lnTo>
                  <a:pt x="6257" y="247"/>
                </a:lnTo>
                <a:lnTo>
                  <a:pt x="6299" y="217"/>
                </a:lnTo>
                <a:lnTo>
                  <a:pt x="6341" y="192"/>
                </a:lnTo>
                <a:lnTo>
                  <a:pt x="6341" y="192"/>
                </a:lnTo>
                <a:lnTo>
                  <a:pt x="6353" y="185"/>
                </a:lnTo>
                <a:lnTo>
                  <a:pt x="6388" y="466"/>
                </a:lnTo>
                <a:lnTo>
                  <a:pt x="6388" y="466"/>
                </a:lnTo>
                <a:lnTo>
                  <a:pt x="6353" y="486"/>
                </a:lnTo>
                <a:lnTo>
                  <a:pt x="6249" y="434"/>
                </a:lnTo>
                <a:lnTo>
                  <a:pt x="6249" y="434"/>
                </a:lnTo>
                <a:lnTo>
                  <a:pt x="6247" y="432"/>
                </a:lnTo>
                <a:lnTo>
                  <a:pt x="6245" y="434"/>
                </a:lnTo>
                <a:lnTo>
                  <a:pt x="6245" y="434"/>
                </a:lnTo>
                <a:lnTo>
                  <a:pt x="6242" y="437"/>
                </a:lnTo>
                <a:lnTo>
                  <a:pt x="6245" y="439"/>
                </a:lnTo>
                <a:lnTo>
                  <a:pt x="6291" y="545"/>
                </a:lnTo>
                <a:lnTo>
                  <a:pt x="6291" y="545"/>
                </a:lnTo>
                <a:lnTo>
                  <a:pt x="6274" y="560"/>
                </a:lnTo>
                <a:lnTo>
                  <a:pt x="5998" y="488"/>
                </a:lnTo>
                <a:lnTo>
                  <a:pt x="5998" y="488"/>
                </a:lnTo>
                <a:lnTo>
                  <a:pt x="6030" y="451"/>
                </a:lnTo>
                <a:lnTo>
                  <a:pt x="6062" y="414"/>
                </a:lnTo>
                <a:lnTo>
                  <a:pt x="6097" y="380"/>
                </a:lnTo>
                <a:lnTo>
                  <a:pt x="6136" y="345"/>
                </a:lnTo>
                <a:lnTo>
                  <a:pt x="6136" y="345"/>
                </a:lnTo>
                <a:close/>
                <a:moveTo>
                  <a:pt x="6829" y="67"/>
                </a:moveTo>
                <a:lnTo>
                  <a:pt x="6383" y="602"/>
                </a:lnTo>
                <a:lnTo>
                  <a:pt x="6383" y="602"/>
                </a:lnTo>
                <a:lnTo>
                  <a:pt x="6380" y="604"/>
                </a:lnTo>
                <a:lnTo>
                  <a:pt x="6383" y="607"/>
                </a:lnTo>
                <a:lnTo>
                  <a:pt x="6383" y="607"/>
                </a:lnTo>
                <a:lnTo>
                  <a:pt x="6385" y="609"/>
                </a:lnTo>
                <a:lnTo>
                  <a:pt x="6388" y="607"/>
                </a:lnTo>
                <a:lnTo>
                  <a:pt x="6388" y="607"/>
                </a:lnTo>
                <a:lnTo>
                  <a:pt x="6400" y="597"/>
                </a:lnTo>
                <a:lnTo>
                  <a:pt x="6412" y="590"/>
                </a:lnTo>
                <a:lnTo>
                  <a:pt x="6427" y="582"/>
                </a:lnTo>
                <a:lnTo>
                  <a:pt x="6439" y="580"/>
                </a:lnTo>
                <a:lnTo>
                  <a:pt x="6439" y="580"/>
                </a:lnTo>
                <a:lnTo>
                  <a:pt x="6452" y="577"/>
                </a:lnTo>
                <a:lnTo>
                  <a:pt x="6454" y="580"/>
                </a:lnTo>
                <a:lnTo>
                  <a:pt x="6454" y="580"/>
                </a:lnTo>
                <a:lnTo>
                  <a:pt x="6467" y="582"/>
                </a:lnTo>
                <a:lnTo>
                  <a:pt x="6474" y="590"/>
                </a:lnTo>
                <a:lnTo>
                  <a:pt x="6474" y="590"/>
                </a:lnTo>
                <a:lnTo>
                  <a:pt x="6479" y="597"/>
                </a:lnTo>
                <a:lnTo>
                  <a:pt x="6479" y="604"/>
                </a:lnTo>
                <a:lnTo>
                  <a:pt x="6479" y="612"/>
                </a:lnTo>
                <a:lnTo>
                  <a:pt x="6476" y="622"/>
                </a:lnTo>
                <a:lnTo>
                  <a:pt x="6476" y="622"/>
                </a:lnTo>
                <a:lnTo>
                  <a:pt x="6474" y="632"/>
                </a:lnTo>
                <a:lnTo>
                  <a:pt x="6467" y="644"/>
                </a:lnTo>
                <a:lnTo>
                  <a:pt x="6459" y="654"/>
                </a:lnTo>
                <a:lnTo>
                  <a:pt x="6449" y="664"/>
                </a:lnTo>
                <a:lnTo>
                  <a:pt x="6437" y="671"/>
                </a:lnTo>
                <a:lnTo>
                  <a:pt x="6427" y="678"/>
                </a:lnTo>
                <a:lnTo>
                  <a:pt x="6415" y="683"/>
                </a:lnTo>
                <a:lnTo>
                  <a:pt x="6402" y="686"/>
                </a:lnTo>
                <a:lnTo>
                  <a:pt x="6402" y="686"/>
                </a:lnTo>
                <a:lnTo>
                  <a:pt x="6393" y="686"/>
                </a:lnTo>
                <a:lnTo>
                  <a:pt x="6383" y="686"/>
                </a:lnTo>
                <a:lnTo>
                  <a:pt x="6375" y="683"/>
                </a:lnTo>
                <a:lnTo>
                  <a:pt x="6370" y="678"/>
                </a:lnTo>
                <a:lnTo>
                  <a:pt x="6370" y="678"/>
                </a:lnTo>
                <a:lnTo>
                  <a:pt x="6365" y="671"/>
                </a:lnTo>
                <a:lnTo>
                  <a:pt x="6363" y="661"/>
                </a:lnTo>
                <a:lnTo>
                  <a:pt x="6365" y="654"/>
                </a:lnTo>
                <a:lnTo>
                  <a:pt x="6365" y="644"/>
                </a:lnTo>
                <a:lnTo>
                  <a:pt x="6365" y="644"/>
                </a:lnTo>
                <a:lnTo>
                  <a:pt x="6375" y="624"/>
                </a:lnTo>
                <a:lnTo>
                  <a:pt x="6375" y="624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3" y="617"/>
                </a:lnTo>
                <a:lnTo>
                  <a:pt x="6373" y="617"/>
                </a:lnTo>
                <a:lnTo>
                  <a:pt x="6373" y="617"/>
                </a:lnTo>
                <a:lnTo>
                  <a:pt x="6373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68" y="617"/>
                </a:lnTo>
                <a:lnTo>
                  <a:pt x="6368" y="617"/>
                </a:lnTo>
                <a:lnTo>
                  <a:pt x="6368" y="617"/>
                </a:lnTo>
                <a:lnTo>
                  <a:pt x="6368" y="617"/>
                </a:lnTo>
                <a:lnTo>
                  <a:pt x="6368" y="619"/>
                </a:lnTo>
                <a:lnTo>
                  <a:pt x="6368" y="619"/>
                </a:lnTo>
                <a:lnTo>
                  <a:pt x="6331" y="674"/>
                </a:lnTo>
                <a:lnTo>
                  <a:pt x="6279" y="757"/>
                </a:lnTo>
                <a:lnTo>
                  <a:pt x="6158" y="965"/>
                </a:lnTo>
                <a:lnTo>
                  <a:pt x="6003" y="1236"/>
                </a:lnTo>
                <a:lnTo>
                  <a:pt x="6003" y="1236"/>
                </a:lnTo>
                <a:lnTo>
                  <a:pt x="6003" y="1236"/>
                </a:lnTo>
                <a:lnTo>
                  <a:pt x="6003" y="1236"/>
                </a:lnTo>
                <a:lnTo>
                  <a:pt x="6003" y="1239"/>
                </a:lnTo>
                <a:lnTo>
                  <a:pt x="6003" y="1239"/>
                </a:lnTo>
                <a:lnTo>
                  <a:pt x="6003" y="1239"/>
                </a:lnTo>
                <a:lnTo>
                  <a:pt x="6003" y="1239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3"/>
                </a:lnTo>
                <a:lnTo>
                  <a:pt x="6003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8" y="1243"/>
                </a:lnTo>
                <a:lnTo>
                  <a:pt x="6008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235" y="979"/>
                </a:lnTo>
                <a:lnTo>
                  <a:pt x="6398" y="785"/>
                </a:lnTo>
                <a:lnTo>
                  <a:pt x="6459" y="708"/>
                </a:lnTo>
                <a:lnTo>
                  <a:pt x="6494" y="661"/>
                </a:lnTo>
                <a:lnTo>
                  <a:pt x="6494" y="661"/>
                </a:lnTo>
                <a:lnTo>
                  <a:pt x="6523" y="614"/>
                </a:lnTo>
                <a:lnTo>
                  <a:pt x="6570" y="538"/>
                </a:lnTo>
                <a:lnTo>
                  <a:pt x="6684" y="340"/>
                </a:lnTo>
                <a:lnTo>
                  <a:pt x="6837" y="72"/>
                </a:lnTo>
                <a:lnTo>
                  <a:pt x="6837" y="72"/>
                </a:lnTo>
                <a:lnTo>
                  <a:pt x="6839" y="69"/>
                </a:lnTo>
                <a:lnTo>
                  <a:pt x="6837" y="67"/>
                </a:lnTo>
                <a:lnTo>
                  <a:pt x="6837" y="67"/>
                </a:lnTo>
                <a:lnTo>
                  <a:pt x="6832" y="64"/>
                </a:lnTo>
                <a:lnTo>
                  <a:pt x="6829" y="67"/>
                </a:lnTo>
                <a:lnTo>
                  <a:pt x="6829" y="67"/>
                </a:lnTo>
                <a:close/>
                <a:moveTo>
                  <a:pt x="6486" y="656"/>
                </a:moveTo>
                <a:lnTo>
                  <a:pt x="6486" y="656"/>
                </a:lnTo>
                <a:lnTo>
                  <a:pt x="6457" y="693"/>
                </a:lnTo>
                <a:lnTo>
                  <a:pt x="6412" y="752"/>
                </a:lnTo>
                <a:lnTo>
                  <a:pt x="6282" y="905"/>
                </a:lnTo>
                <a:lnTo>
                  <a:pt x="6037" y="1197"/>
                </a:lnTo>
                <a:lnTo>
                  <a:pt x="6037" y="1197"/>
                </a:lnTo>
                <a:lnTo>
                  <a:pt x="6190" y="928"/>
                </a:lnTo>
                <a:lnTo>
                  <a:pt x="6282" y="775"/>
                </a:lnTo>
                <a:lnTo>
                  <a:pt x="6353" y="656"/>
                </a:lnTo>
                <a:lnTo>
                  <a:pt x="6353" y="656"/>
                </a:lnTo>
                <a:lnTo>
                  <a:pt x="6356" y="671"/>
                </a:lnTo>
                <a:lnTo>
                  <a:pt x="6358" y="678"/>
                </a:lnTo>
                <a:lnTo>
                  <a:pt x="6363" y="683"/>
                </a:lnTo>
                <a:lnTo>
                  <a:pt x="6363" y="683"/>
                </a:lnTo>
                <a:lnTo>
                  <a:pt x="6370" y="691"/>
                </a:lnTo>
                <a:lnTo>
                  <a:pt x="6380" y="696"/>
                </a:lnTo>
                <a:lnTo>
                  <a:pt x="6393" y="696"/>
                </a:lnTo>
                <a:lnTo>
                  <a:pt x="6405" y="696"/>
                </a:lnTo>
                <a:lnTo>
                  <a:pt x="6405" y="696"/>
                </a:lnTo>
                <a:lnTo>
                  <a:pt x="6417" y="693"/>
                </a:lnTo>
                <a:lnTo>
                  <a:pt x="6430" y="688"/>
                </a:lnTo>
                <a:lnTo>
                  <a:pt x="6444" y="681"/>
                </a:lnTo>
                <a:lnTo>
                  <a:pt x="6454" y="671"/>
                </a:lnTo>
                <a:lnTo>
                  <a:pt x="6467" y="661"/>
                </a:lnTo>
                <a:lnTo>
                  <a:pt x="6474" y="649"/>
                </a:lnTo>
                <a:lnTo>
                  <a:pt x="6481" y="637"/>
                </a:lnTo>
                <a:lnTo>
                  <a:pt x="6486" y="624"/>
                </a:lnTo>
                <a:lnTo>
                  <a:pt x="6486" y="624"/>
                </a:lnTo>
                <a:lnTo>
                  <a:pt x="6489" y="612"/>
                </a:lnTo>
                <a:lnTo>
                  <a:pt x="6489" y="602"/>
                </a:lnTo>
                <a:lnTo>
                  <a:pt x="6486" y="592"/>
                </a:lnTo>
                <a:lnTo>
                  <a:pt x="6484" y="585"/>
                </a:lnTo>
                <a:lnTo>
                  <a:pt x="6484" y="585"/>
                </a:lnTo>
                <a:lnTo>
                  <a:pt x="6479" y="580"/>
                </a:lnTo>
                <a:lnTo>
                  <a:pt x="6472" y="575"/>
                </a:lnTo>
                <a:lnTo>
                  <a:pt x="6464" y="570"/>
                </a:lnTo>
                <a:lnTo>
                  <a:pt x="6454" y="570"/>
                </a:lnTo>
                <a:lnTo>
                  <a:pt x="6452" y="567"/>
                </a:lnTo>
                <a:lnTo>
                  <a:pt x="6452" y="567"/>
                </a:lnTo>
                <a:lnTo>
                  <a:pt x="6437" y="570"/>
                </a:lnTo>
                <a:lnTo>
                  <a:pt x="6437" y="570"/>
                </a:lnTo>
                <a:lnTo>
                  <a:pt x="6427" y="572"/>
                </a:lnTo>
                <a:lnTo>
                  <a:pt x="6415" y="577"/>
                </a:lnTo>
                <a:lnTo>
                  <a:pt x="6802" y="116"/>
                </a:lnTo>
                <a:lnTo>
                  <a:pt x="6802" y="116"/>
                </a:lnTo>
                <a:lnTo>
                  <a:pt x="6632" y="410"/>
                </a:lnTo>
                <a:lnTo>
                  <a:pt x="6543" y="563"/>
                </a:lnTo>
                <a:lnTo>
                  <a:pt x="6486" y="656"/>
                </a:lnTo>
                <a:lnTo>
                  <a:pt x="6486" y="656"/>
                </a:lnTo>
                <a:close/>
              </a:path>
            </a:pathLst>
          </a:custGeom>
          <a:solidFill>
            <a:srgbClr val="0C41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7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659027" y="329575"/>
            <a:ext cx="1065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  <a:t>КОБРЕНДИНГОВАЯ КАРТА</a:t>
            </a:r>
            <a:endParaRPr lang="ru-RU" sz="4000" dirty="0">
              <a:solidFill>
                <a:srgbClr val="1C449C"/>
              </a:solidFill>
              <a:latin typeface="Etelka Medium Pro" panose="02000503080000020004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9025" y="2176234"/>
            <a:ext cx="107469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C00000"/>
              </a:buClr>
              <a:buFont typeface="Wingdings 3" panose="05040102010807070707" pitchFamily="18" charset="2"/>
              <a:buChar char="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Пополняйте карту собственными денежными средствами и снимайте их во всех банкоматах мира без комиссии </a:t>
            </a: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Font typeface="Wingdings 3" panose="05040102010807070707" pitchFamily="18" charset="2"/>
              <a:buChar char="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Используйте, при необходимости, кредитный лимит по карте</a:t>
            </a: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Font typeface="Wingdings 3" panose="05040102010807070707" pitchFamily="18" charset="2"/>
              <a:buChar char="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Экономьте до 20% в торгово-сервисных предприятиях города</a:t>
            </a:r>
          </a:p>
          <a:p>
            <a:pPr marL="285750" indent="-285750">
              <a:spcAft>
                <a:spcPts val="2400"/>
              </a:spcAft>
              <a:buClr>
                <a:srgbClr val="C00000"/>
              </a:buClr>
              <a:buFont typeface="Wingdings 3" panose="05040102010807070707" pitchFamily="18" charset="2"/>
              <a:buChar char=""/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Etelka Light Pro" panose="0200050303000002000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9025" y="1037461"/>
            <a:ext cx="9943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FF0000"/>
                </a:solidFill>
                <a:latin typeface="Etelka Text Pro" panose="02000503030000020004" pitchFamily="50" charset="0"/>
              </a:rPr>
              <a:t>Карта 3в1: </a:t>
            </a:r>
            <a:r>
              <a:rPr lang="ru-RU" sz="2200" i="1" dirty="0" smtClean="0">
                <a:solidFill>
                  <a:srgbClr val="0C2576"/>
                </a:solidFill>
                <a:latin typeface="Etelka Text Pro" panose="02000503030000020004" pitchFamily="50" charset="0"/>
              </a:rPr>
              <a:t>карта с кредитным лимитом, доходная и дисконтная карта </a:t>
            </a:r>
          </a:p>
        </p:txBody>
      </p:sp>
      <p:sp>
        <p:nvSpPr>
          <p:cNvPr id="29" name="Freeform 19"/>
          <p:cNvSpPr>
            <a:spLocks noEditPoints="1"/>
          </p:cNvSpPr>
          <p:nvPr/>
        </p:nvSpPr>
        <p:spPr bwMode="auto">
          <a:xfrm>
            <a:off x="-90488" y="3822700"/>
            <a:ext cx="11710988" cy="2682875"/>
          </a:xfrm>
          <a:custGeom>
            <a:avLst/>
            <a:gdLst>
              <a:gd name="T0" fmla="*/ 6242 w 7377"/>
              <a:gd name="T1" fmla="*/ 210 h 1690"/>
              <a:gd name="T2" fmla="*/ 5924 w 7377"/>
              <a:gd name="T3" fmla="*/ 1396 h 1690"/>
              <a:gd name="T4" fmla="*/ 7086 w 7377"/>
              <a:gd name="T5" fmla="*/ 955 h 1690"/>
              <a:gd name="T6" fmla="*/ 7069 w 7377"/>
              <a:gd name="T7" fmla="*/ 1046 h 1690"/>
              <a:gd name="T8" fmla="*/ 4695 w 7377"/>
              <a:gd name="T9" fmla="*/ 1234 h 1690"/>
              <a:gd name="T10" fmla="*/ 3170 w 7377"/>
              <a:gd name="T11" fmla="*/ 1293 h 1690"/>
              <a:gd name="T12" fmla="*/ 229 w 7377"/>
              <a:gd name="T13" fmla="*/ 1273 h 1690"/>
              <a:gd name="T14" fmla="*/ 839 w 7377"/>
              <a:gd name="T15" fmla="*/ 1426 h 1690"/>
              <a:gd name="T16" fmla="*/ 3163 w 7377"/>
              <a:gd name="T17" fmla="*/ 1364 h 1690"/>
              <a:gd name="T18" fmla="*/ 5329 w 7377"/>
              <a:gd name="T19" fmla="*/ 1572 h 1690"/>
              <a:gd name="T20" fmla="*/ 7338 w 7377"/>
              <a:gd name="T21" fmla="*/ 841 h 1690"/>
              <a:gd name="T22" fmla="*/ 1347 w 7377"/>
              <a:gd name="T23" fmla="*/ 1347 h 1690"/>
              <a:gd name="T24" fmla="*/ 3054 w 7377"/>
              <a:gd name="T25" fmla="*/ 1409 h 1690"/>
              <a:gd name="T26" fmla="*/ 3259 w 7377"/>
              <a:gd name="T27" fmla="*/ 1251 h 1690"/>
              <a:gd name="T28" fmla="*/ 4379 w 7377"/>
              <a:gd name="T29" fmla="*/ 1135 h 1690"/>
              <a:gd name="T30" fmla="*/ 5936 w 7377"/>
              <a:gd name="T31" fmla="*/ 1678 h 1690"/>
              <a:gd name="T32" fmla="*/ 6215 w 7377"/>
              <a:gd name="T33" fmla="*/ 1557 h 1690"/>
              <a:gd name="T34" fmla="*/ 7303 w 7377"/>
              <a:gd name="T35" fmla="*/ 395 h 1690"/>
              <a:gd name="T36" fmla="*/ 7046 w 7377"/>
              <a:gd name="T37" fmla="*/ 992 h 1690"/>
              <a:gd name="T38" fmla="*/ 5884 w 7377"/>
              <a:gd name="T39" fmla="*/ 1359 h 1690"/>
              <a:gd name="T40" fmla="*/ 6370 w 7377"/>
              <a:gd name="T41" fmla="*/ 143 h 1690"/>
              <a:gd name="T42" fmla="*/ 7365 w 7377"/>
              <a:gd name="T43" fmla="*/ 498 h 1690"/>
              <a:gd name="T44" fmla="*/ 6627 w 7377"/>
              <a:gd name="T45" fmla="*/ 62 h 1690"/>
              <a:gd name="T46" fmla="*/ 6407 w 7377"/>
              <a:gd name="T47" fmla="*/ 461 h 1690"/>
              <a:gd name="T48" fmla="*/ 6129 w 7377"/>
              <a:gd name="T49" fmla="*/ 676 h 1690"/>
              <a:gd name="T50" fmla="*/ 5805 w 7377"/>
              <a:gd name="T51" fmla="*/ 1002 h 1690"/>
              <a:gd name="T52" fmla="*/ 5985 w 7377"/>
              <a:gd name="T53" fmla="*/ 1391 h 1690"/>
              <a:gd name="T54" fmla="*/ 6583 w 7377"/>
              <a:gd name="T55" fmla="*/ 1236 h 1690"/>
              <a:gd name="T56" fmla="*/ 7032 w 7377"/>
              <a:gd name="T57" fmla="*/ 829 h 1690"/>
              <a:gd name="T58" fmla="*/ 6469 w 7377"/>
              <a:gd name="T59" fmla="*/ 829 h 1690"/>
              <a:gd name="T60" fmla="*/ 6259 w 7377"/>
              <a:gd name="T61" fmla="*/ 1182 h 1690"/>
              <a:gd name="T62" fmla="*/ 6617 w 7377"/>
              <a:gd name="T63" fmla="*/ 649 h 1690"/>
              <a:gd name="T64" fmla="*/ 6921 w 7377"/>
              <a:gd name="T65" fmla="*/ 197 h 1690"/>
              <a:gd name="T66" fmla="*/ 6965 w 7377"/>
              <a:gd name="T67" fmla="*/ 560 h 1690"/>
              <a:gd name="T68" fmla="*/ 7056 w 7377"/>
              <a:gd name="T69" fmla="*/ 550 h 1690"/>
              <a:gd name="T70" fmla="*/ 7254 w 7377"/>
              <a:gd name="T71" fmla="*/ 242 h 1690"/>
              <a:gd name="T72" fmla="*/ 6834 w 7377"/>
              <a:gd name="T73" fmla="*/ 459 h 1690"/>
              <a:gd name="T74" fmla="*/ 7054 w 7377"/>
              <a:gd name="T75" fmla="*/ 802 h 1690"/>
              <a:gd name="T76" fmla="*/ 7138 w 7377"/>
              <a:gd name="T77" fmla="*/ 262 h 1690"/>
              <a:gd name="T78" fmla="*/ 6953 w 7377"/>
              <a:gd name="T79" fmla="*/ 111 h 1690"/>
              <a:gd name="T80" fmla="*/ 6622 w 7377"/>
              <a:gd name="T81" fmla="*/ 511 h 1690"/>
              <a:gd name="T82" fmla="*/ 6326 w 7377"/>
              <a:gd name="T83" fmla="*/ 984 h 1690"/>
              <a:gd name="T84" fmla="*/ 6257 w 7377"/>
              <a:gd name="T85" fmla="*/ 1221 h 1690"/>
              <a:gd name="T86" fmla="*/ 6457 w 7377"/>
              <a:gd name="T87" fmla="*/ 846 h 1690"/>
              <a:gd name="T88" fmla="*/ 6738 w 7377"/>
              <a:gd name="T89" fmla="*/ 989 h 1690"/>
              <a:gd name="T90" fmla="*/ 6538 w 7377"/>
              <a:gd name="T91" fmla="*/ 1337 h 1690"/>
              <a:gd name="T92" fmla="*/ 5956 w 7377"/>
              <a:gd name="T93" fmla="*/ 1071 h 1690"/>
              <a:gd name="T94" fmla="*/ 6257 w 7377"/>
              <a:gd name="T95" fmla="*/ 785 h 1690"/>
              <a:gd name="T96" fmla="*/ 6494 w 7377"/>
              <a:gd name="T97" fmla="*/ 429 h 1690"/>
              <a:gd name="T98" fmla="*/ 6587 w 7377"/>
              <a:gd name="T99" fmla="*/ 158 h 1690"/>
              <a:gd name="T100" fmla="*/ 5810 w 7377"/>
              <a:gd name="T101" fmla="*/ 923 h 1690"/>
              <a:gd name="T102" fmla="*/ 5916 w 7377"/>
              <a:gd name="T103" fmla="*/ 590 h 1690"/>
              <a:gd name="T104" fmla="*/ 5805 w 7377"/>
              <a:gd name="T105" fmla="*/ 923 h 1690"/>
              <a:gd name="T106" fmla="*/ 5968 w 7377"/>
              <a:gd name="T107" fmla="*/ 698 h 1690"/>
              <a:gd name="T108" fmla="*/ 6301 w 7377"/>
              <a:gd name="T109" fmla="*/ 550 h 1690"/>
              <a:gd name="T110" fmla="*/ 6195 w 7377"/>
              <a:gd name="T111" fmla="*/ 377 h 1690"/>
              <a:gd name="T112" fmla="*/ 6190 w 7377"/>
              <a:gd name="T113" fmla="*/ 387 h 1690"/>
              <a:gd name="T114" fmla="*/ 6030 w 7377"/>
              <a:gd name="T115" fmla="*/ 451 h 1690"/>
              <a:gd name="T116" fmla="*/ 6437 w 7377"/>
              <a:gd name="T117" fmla="*/ 671 h 1690"/>
              <a:gd name="T118" fmla="*/ 6375 w 7377"/>
              <a:gd name="T119" fmla="*/ 617 h 1690"/>
              <a:gd name="T120" fmla="*/ 6003 w 7377"/>
              <a:gd name="T121" fmla="*/ 1241 h 1690"/>
              <a:gd name="T122" fmla="*/ 6829 w 7377"/>
              <a:gd name="T123" fmla="*/ 67 h 1690"/>
              <a:gd name="T124" fmla="*/ 6484 w 7377"/>
              <a:gd name="T125" fmla="*/ 585 h 1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77" h="1690">
                <a:moveTo>
                  <a:pt x="7347" y="353"/>
                </a:moveTo>
                <a:lnTo>
                  <a:pt x="7347" y="353"/>
                </a:lnTo>
                <a:lnTo>
                  <a:pt x="7330" y="303"/>
                </a:lnTo>
                <a:lnTo>
                  <a:pt x="7310" y="259"/>
                </a:lnTo>
                <a:lnTo>
                  <a:pt x="7291" y="222"/>
                </a:lnTo>
                <a:lnTo>
                  <a:pt x="7268" y="188"/>
                </a:lnTo>
                <a:lnTo>
                  <a:pt x="7246" y="155"/>
                </a:lnTo>
                <a:lnTo>
                  <a:pt x="7222" y="128"/>
                </a:lnTo>
                <a:lnTo>
                  <a:pt x="7192" y="101"/>
                </a:lnTo>
                <a:lnTo>
                  <a:pt x="7160" y="79"/>
                </a:lnTo>
                <a:lnTo>
                  <a:pt x="7160" y="79"/>
                </a:lnTo>
                <a:lnTo>
                  <a:pt x="7140" y="64"/>
                </a:lnTo>
                <a:lnTo>
                  <a:pt x="7118" y="54"/>
                </a:lnTo>
                <a:lnTo>
                  <a:pt x="7093" y="42"/>
                </a:lnTo>
                <a:lnTo>
                  <a:pt x="7066" y="32"/>
                </a:lnTo>
                <a:lnTo>
                  <a:pt x="7037" y="25"/>
                </a:lnTo>
                <a:lnTo>
                  <a:pt x="7007" y="17"/>
                </a:lnTo>
                <a:lnTo>
                  <a:pt x="6972" y="10"/>
                </a:lnTo>
                <a:lnTo>
                  <a:pt x="6938" y="5"/>
                </a:lnTo>
                <a:lnTo>
                  <a:pt x="6903" y="2"/>
                </a:lnTo>
                <a:lnTo>
                  <a:pt x="6866" y="0"/>
                </a:lnTo>
                <a:lnTo>
                  <a:pt x="6827" y="0"/>
                </a:lnTo>
                <a:lnTo>
                  <a:pt x="6787" y="2"/>
                </a:lnTo>
                <a:lnTo>
                  <a:pt x="6748" y="7"/>
                </a:lnTo>
                <a:lnTo>
                  <a:pt x="6706" y="12"/>
                </a:lnTo>
                <a:lnTo>
                  <a:pt x="6666" y="20"/>
                </a:lnTo>
                <a:lnTo>
                  <a:pt x="6624" y="30"/>
                </a:lnTo>
                <a:lnTo>
                  <a:pt x="6624" y="30"/>
                </a:lnTo>
                <a:lnTo>
                  <a:pt x="6558" y="52"/>
                </a:lnTo>
                <a:lnTo>
                  <a:pt x="6494" y="74"/>
                </a:lnTo>
                <a:lnTo>
                  <a:pt x="6427" y="104"/>
                </a:lnTo>
                <a:lnTo>
                  <a:pt x="6365" y="136"/>
                </a:lnTo>
                <a:lnTo>
                  <a:pt x="6304" y="170"/>
                </a:lnTo>
                <a:lnTo>
                  <a:pt x="6242" y="210"/>
                </a:lnTo>
                <a:lnTo>
                  <a:pt x="6185" y="252"/>
                </a:lnTo>
                <a:lnTo>
                  <a:pt x="6129" y="296"/>
                </a:lnTo>
                <a:lnTo>
                  <a:pt x="6077" y="343"/>
                </a:lnTo>
                <a:lnTo>
                  <a:pt x="6025" y="392"/>
                </a:lnTo>
                <a:lnTo>
                  <a:pt x="5978" y="444"/>
                </a:lnTo>
                <a:lnTo>
                  <a:pt x="5936" y="498"/>
                </a:lnTo>
                <a:lnTo>
                  <a:pt x="5894" y="553"/>
                </a:lnTo>
                <a:lnTo>
                  <a:pt x="5860" y="609"/>
                </a:lnTo>
                <a:lnTo>
                  <a:pt x="5828" y="669"/>
                </a:lnTo>
                <a:lnTo>
                  <a:pt x="5800" y="725"/>
                </a:lnTo>
                <a:lnTo>
                  <a:pt x="5800" y="725"/>
                </a:lnTo>
                <a:lnTo>
                  <a:pt x="5781" y="780"/>
                </a:lnTo>
                <a:lnTo>
                  <a:pt x="5763" y="829"/>
                </a:lnTo>
                <a:lnTo>
                  <a:pt x="5749" y="878"/>
                </a:lnTo>
                <a:lnTo>
                  <a:pt x="5739" y="923"/>
                </a:lnTo>
                <a:lnTo>
                  <a:pt x="5734" y="965"/>
                </a:lnTo>
                <a:lnTo>
                  <a:pt x="5729" y="1007"/>
                </a:lnTo>
                <a:lnTo>
                  <a:pt x="5729" y="1044"/>
                </a:lnTo>
                <a:lnTo>
                  <a:pt x="5731" y="1081"/>
                </a:lnTo>
                <a:lnTo>
                  <a:pt x="5734" y="1113"/>
                </a:lnTo>
                <a:lnTo>
                  <a:pt x="5741" y="1145"/>
                </a:lnTo>
                <a:lnTo>
                  <a:pt x="5749" y="1174"/>
                </a:lnTo>
                <a:lnTo>
                  <a:pt x="5756" y="1199"/>
                </a:lnTo>
                <a:lnTo>
                  <a:pt x="5766" y="1226"/>
                </a:lnTo>
                <a:lnTo>
                  <a:pt x="5778" y="1248"/>
                </a:lnTo>
                <a:lnTo>
                  <a:pt x="5791" y="1268"/>
                </a:lnTo>
                <a:lnTo>
                  <a:pt x="5803" y="1288"/>
                </a:lnTo>
                <a:lnTo>
                  <a:pt x="5803" y="1288"/>
                </a:lnTo>
                <a:lnTo>
                  <a:pt x="5820" y="1310"/>
                </a:lnTo>
                <a:lnTo>
                  <a:pt x="5837" y="1330"/>
                </a:lnTo>
                <a:lnTo>
                  <a:pt x="5857" y="1350"/>
                </a:lnTo>
                <a:lnTo>
                  <a:pt x="5879" y="1367"/>
                </a:lnTo>
                <a:lnTo>
                  <a:pt x="5902" y="1382"/>
                </a:lnTo>
                <a:lnTo>
                  <a:pt x="5924" y="1396"/>
                </a:lnTo>
                <a:lnTo>
                  <a:pt x="5948" y="1411"/>
                </a:lnTo>
                <a:lnTo>
                  <a:pt x="5973" y="1421"/>
                </a:lnTo>
                <a:lnTo>
                  <a:pt x="6000" y="1433"/>
                </a:lnTo>
                <a:lnTo>
                  <a:pt x="6027" y="1441"/>
                </a:lnTo>
                <a:lnTo>
                  <a:pt x="6057" y="1448"/>
                </a:lnTo>
                <a:lnTo>
                  <a:pt x="6087" y="1453"/>
                </a:lnTo>
                <a:lnTo>
                  <a:pt x="6116" y="1458"/>
                </a:lnTo>
                <a:lnTo>
                  <a:pt x="6146" y="1461"/>
                </a:lnTo>
                <a:lnTo>
                  <a:pt x="6178" y="1461"/>
                </a:lnTo>
                <a:lnTo>
                  <a:pt x="6210" y="1461"/>
                </a:lnTo>
                <a:lnTo>
                  <a:pt x="6210" y="1461"/>
                </a:lnTo>
                <a:lnTo>
                  <a:pt x="6254" y="1456"/>
                </a:lnTo>
                <a:lnTo>
                  <a:pt x="6299" y="1451"/>
                </a:lnTo>
                <a:lnTo>
                  <a:pt x="6341" y="1441"/>
                </a:lnTo>
                <a:lnTo>
                  <a:pt x="6385" y="1431"/>
                </a:lnTo>
                <a:lnTo>
                  <a:pt x="6430" y="1419"/>
                </a:lnTo>
                <a:lnTo>
                  <a:pt x="6474" y="1406"/>
                </a:lnTo>
                <a:lnTo>
                  <a:pt x="6518" y="1389"/>
                </a:lnTo>
                <a:lnTo>
                  <a:pt x="6560" y="1372"/>
                </a:lnTo>
                <a:lnTo>
                  <a:pt x="6605" y="1352"/>
                </a:lnTo>
                <a:lnTo>
                  <a:pt x="6647" y="1332"/>
                </a:lnTo>
                <a:lnTo>
                  <a:pt x="6689" y="1308"/>
                </a:lnTo>
                <a:lnTo>
                  <a:pt x="6728" y="1283"/>
                </a:lnTo>
                <a:lnTo>
                  <a:pt x="6770" y="1256"/>
                </a:lnTo>
                <a:lnTo>
                  <a:pt x="6810" y="1229"/>
                </a:lnTo>
                <a:lnTo>
                  <a:pt x="6849" y="1199"/>
                </a:lnTo>
                <a:lnTo>
                  <a:pt x="6888" y="1167"/>
                </a:lnTo>
                <a:lnTo>
                  <a:pt x="6888" y="1167"/>
                </a:lnTo>
                <a:lnTo>
                  <a:pt x="6925" y="1135"/>
                </a:lnTo>
                <a:lnTo>
                  <a:pt x="6960" y="1100"/>
                </a:lnTo>
                <a:lnTo>
                  <a:pt x="6995" y="1066"/>
                </a:lnTo>
                <a:lnTo>
                  <a:pt x="7027" y="1029"/>
                </a:lnTo>
                <a:lnTo>
                  <a:pt x="7059" y="992"/>
                </a:lnTo>
                <a:lnTo>
                  <a:pt x="7086" y="955"/>
                </a:lnTo>
                <a:lnTo>
                  <a:pt x="7113" y="915"/>
                </a:lnTo>
                <a:lnTo>
                  <a:pt x="7140" y="878"/>
                </a:lnTo>
                <a:lnTo>
                  <a:pt x="7162" y="839"/>
                </a:lnTo>
                <a:lnTo>
                  <a:pt x="7185" y="797"/>
                </a:lnTo>
                <a:lnTo>
                  <a:pt x="7207" y="757"/>
                </a:lnTo>
                <a:lnTo>
                  <a:pt x="7224" y="715"/>
                </a:lnTo>
                <a:lnTo>
                  <a:pt x="7239" y="674"/>
                </a:lnTo>
                <a:lnTo>
                  <a:pt x="7254" y="632"/>
                </a:lnTo>
                <a:lnTo>
                  <a:pt x="7266" y="590"/>
                </a:lnTo>
                <a:lnTo>
                  <a:pt x="7276" y="548"/>
                </a:lnTo>
                <a:lnTo>
                  <a:pt x="7276" y="548"/>
                </a:lnTo>
                <a:lnTo>
                  <a:pt x="7286" y="498"/>
                </a:lnTo>
                <a:lnTo>
                  <a:pt x="7291" y="449"/>
                </a:lnTo>
                <a:lnTo>
                  <a:pt x="7291" y="400"/>
                </a:lnTo>
                <a:lnTo>
                  <a:pt x="7288" y="355"/>
                </a:lnTo>
                <a:lnTo>
                  <a:pt x="7288" y="355"/>
                </a:lnTo>
                <a:lnTo>
                  <a:pt x="7293" y="395"/>
                </a:lnTo>
                <a:lnTo>
                  <a:pt x="7296" y="442"/>
                </a:lnTo>
                <a:lnTo>
                  <a:pt x="7296" y="442"/>
                </a:lnTo>
                <a:lnTo>
                  <a:pt x="7296" y="486"/>
                </a:lnTo>
                <a:lnTo>
                  <a:pt x="7293" y="538"/>
                </a:lnTo>
                <a:lnTo>
                  <a:pt x="7283" y="597"/>
                </a:lnTo>
                <a:lnTo>
                  <a:pt x="7278" y="629"/>
                </a:lnTo>
                <a:lnTo>
                  <a:pt x="7268" y="664"/>
                </a:lnTo>
                <a:lnTo>
                  <a:pt x="7256" y="698"/>
                </a:lnTo>
                <a:lnTo>
                  <a:pt x="7244" y="735"/>
                </a:lnTo>
                <a:lnTo>
                  <a:pt x="7226" y="777"/>
                </a:lnTo>
                <a:lnTo>
                  <a:pt x="7207" y="819"/>
                </a:lnTo>
                <a:lnTo>
                  <a:pt x="7185" y="861"/>
                </a:lnTo>
                <a:lnTo>
                  <a:pt x="7160" y="908"/>
                </a:lnTo>
                <a:lnTo>
                  <a:pt x="7130" y="957"/>
                </a:lnTo>
                <a:lnTo>
                  <a:pt x="7096" y="1007"/>
                </a:lnTo>
                <a:lnTo>
                  <a:pt x="7096" y="1007"/>
                </a:lnTo>
                <a:lnTo>
                  <a:pt x="7069" y="1046"/>
                </a:lnTo>
                <a:lnTo>
                  <a:pt x="7037" y="1088"/>
                </a:lnTo>
                <a:lnTo>
                  <a:pt x="7002" y="1130"/>
                </a:lnTo>
                <a:lnTo>
                  <a:pt x="6965" y="1169"/>
                </a:lnTo>
                <a:lnTo>
                  <a:pt x="6925" y="1211"/>
                </a:lnTo>
                <a:lnTo>
                  <a:pt x="6881" y="1251"/>
                </a:lnTo>
                <a:lnTo>
                  <a:pt x="6837" y="1290"/>
                </a:lnTo>
                <a:lnTo>
                  <a:pt x="6790" y="1330"/>
                </a:lnTo>
                <a:lnTo>
                  <a:pt x="6738" y="1364"/>
                </a:lnTo>
                <a:lnTo>
                  <a:pt x="6686" y="1399"/>
                </a:lnTo>
                <a:lnTo>
                  <a:pt x="6634" y="1428"/>
                </a:lnTo>
                <a:lnTo>
                  <a:pt x="6578" y="1456"/>
                </a:lnTo>
                <a:lnTo>
                  <a:pt x="6521" y="1480"/>
                </a:lnTo>
                <a:lnTo>
                  <a:pt x="6462" y="1502"/>
                </a:lnTo>
                <a:lnTo>
                  <a:pt x="6402" y="1517"/>
                </a:lnTo>
                <a:lnTo>
                  <a:pt x="6341" y="1530"/>
                </a:lnTo>
                <a:lnTo>
                  <a:pt x="6341" y="1530"/>
                </a:lnTo>
                <a:lnTo>
                  <a:pt x="6215" y="1547"/>
                </a:lnTo>
                <a:lnTo>
                  <a:pt x="6097" y="1559"/>
                </a:lnTo>
                <a:lnTo>
                  <a:pt x="5985" y="1564"/>
                </a:lnTo>
                <a:lnTo>
                  <a:pt x="5879" y="1564"/>
                </a:lnTo>
                <a:lnTo>
                  <a:pt x="5781" y="1562"/>
                </a:lnTo>
                <a:lnTo>
                  <a:pt x="5687" y="1554"/>
                </a:lnTo>
                <a:lnTo>
                  <a:pt x="5598" y="1542"/>
                </a:lnTo>
                <a:lnTo>
                  <a:pt x="5514" y="1527"/>
                </a:lnTo>
                <a:lnTo>
                  <a:pt x="5433" y="1510"/>
                </a:lnTo>
                <a:lnTo>
                  <a:pt x="5356" y="1490"/>
                </a:lnTo>
                <a:lnTo>
                  <a:pt x="5282" y="1468"/>
                </a:lnTo>
                <a:lnTo>
                  <a:pt x="5208" y="1441"/>
                </a:lnTo>
                <a:lnTo>
                  <a:pt x="5139" y="1416"/>
                </a:lnTo>
                <a:lnTo>
                  <a:pt x="5070" y="1387"/>
                </a:lnTo>
                <a:lnTo>
                  <a:pt x="4932" y="1330"/>
                </a:lnTo>
                <a:lnTo>
                  <a:pt x="4932" y="1330"/>
                </a:lnTo>
                <a:lnTo>
                  <a:pt x="4816" y="1280"/>
                </a:lnTo>
                <a:lnTo>
                  <a:pt x="4695" y="1234"/>
                </a:lnTo>
                <a:lnTo>
                  <a:pt x="4695" y="1234"/>
                </a:lnTo>
                <a:lnTo>
                  <a:pt x="4631" y="1187"/>
                </a:lnTo>
                <a:lnTo>
                  <a:pt x="4577" y="1145"/>
                </a:lnTo>
                <a:lnTo>
                  <a:pt x="4488" y="1073"/>
                </a:lnTo>
                <a:lnTo>
                  <a:pt x="4488" y="1073"/>
                </a:lnTo>
                <a:lnTo>
                  <a:pt x="4451" y="1046"/>
                </a:lnTo>
                <a:lnTo>
                  <a:pt x="4416" y="1021"/>
                </a:lnTo>
                <a:lnTo>
                  <a:pt x="4379" y="997"/>
                </a:lnTo>
                <a:lnTo>
                  <a:pt x="4345" y="977"/>
                </a:lnTo>
                <a:lnTo>
                  <a:pt x="4308" y="960"/>
                </a:lnTo>
                <a:lnTo>
                  <a:pt x="4271" y="945"/>
                </a:lnTo>
                <a:lnTo>
                  <a:pt x="4234" y="930"/>
                </a:lnTo>
                <a:lnTo>
                  <a:pt x="4197" y="920"/>
                </a:lnTo>
                <a:lnTo>
                  <a:pt x="4160" y="910"/>
                </a:lnTo>
                <a:lnTo>
                  <a:pt x="4120" y="905"/>
                </a:lnTo>
                <a:lnTo>
                  <a:pt x="4083" y="903"/>
                </a:lnTo>
                <a:lnTo>
                  <a:pt x="4044" y="901"/>
                </a:lnTo>
                <a:lnTo>
                  <a:pt x="4004" y="903"/>
                </a:lnTo>
                <a:lnTo>
                  <a:pt x="3965" y="905"/>
                </a:lnTo>
                <a:lnTo>
                  <a:pt x="3925" y="910"/>
                </a:lnTo>
                <a:lnTo>
                  <a:pt x="3886" y="920"/>
                </a:lnTo>
                <a:lnTo>
                  <a:pt x="3886" y="920"/>
                </a:lnTo>
                <a:lnTo>
                  <a:pt x="3849" y="928"/>
                </a:lnTo>
                <a:lnTo>
                  <a:pt x="3814" y="940"/>
                </a:lnTo>
                <a:lnTo>
                  <a:pt x="3745" y="965"/>
                </a:lnTo>
                <a:lnTo>
                  <a:pt x="3676" y="994"/>
                </a:lnTo>
                <a:lnTo>
                  <a:pt x="3607" y="1029"/>
                </a:lnTo>
                <a:lnTo>
                  <a:pt x="3538" y="1066"/>
                </a:lnTo>
                <a:lnTo>
                  <a:pt x="3471" y="1105"/>
                </a:lnTo>
                <a:lnTo>
                  <a:pt x="3341" y="1187"/>
                </a:lnTo>
                <a:lnTo>
                  <a:pt x="3341" y="1187"/>
                </a:lnTo>
                <a:lnTo>
                  <a:pt x="3254" y="1241"/>
                </a:lnTo>
                <a:lnTo>
                  <a:pt x="3170" y="1293"/>
                </a:lnTo>
                <a:lnTo>
                  <a:pt x="3170" y="1293"/>
                </a:lnTo>
                <a:lnTo>
                  <a:pt x="3111" y="1325"/>
                </a:lnTo>
                <a:lnTo>
                  <a:pt x="3049" y="1354"/>
                </a:lnTo>
                <a:lnTo>
                  <a:pt x="2985" y="1382"/>
                </a:lnTo>
                <a:lnTo>
                  <a:pt x="2921" y="1406"/>
                </a:lnTo>
                <a:lnTo>
                  <a:pt x="2855" y="1428"/>
                </a:lnTo>
                <a:lnTo>
                  <a:pt x="2785" y="1448"/>
                </a:lnTo>
                <a:lnTo>
                  <a:pt x="2716" y="1468"/>
                </a:lnTo>
                <a:lnTo>
                  <a:pt x="2645" y="1483"/>
                </a:lnTo>
                <a:lnTo>
                  <a:pt x="2576" y="1498"/>
                </a:lnTo>
                <a:lnTo>
                  <a:pt x="2504" y="1510"/>
                </a:lnTo>
                <a:lnTo>
                  <a:pt x="2433" y="1522"/>
                </a:lnTo>
                <a:lnTo>
                  <a:pt x="2361" y="1530"/>
                </a:lnTo>
                <a:lnTo>
                  <a:pt x="2218" y="1544"/>
                </a:lnTo>
                <a:lnTo>
                  <a:pt x="2077" y="1554"/>
                </a:lnTo>
                <a:lnTo>
                  <a:pt x="2077" y="1554"/>
                </a:lnTo>
                <a:lnTo>
                  <a:pt x="1986" y="1522"/>
                </a:lnTo>
                <a:lnTo>
                  <a:pt x="1986" y="1522"/>
                </a:lnTo>
                <a:lnTo>
                  <a:pt x="1850" y="1475"/>
                </a:lnTo>
                <a:lnTo>
                  <a:pt x="1695" y="1426"/>
                </a:lnTo>
                <a:lnTo>
                  <a:pt x="1614" y="1401"/>
                </a:lnTo>
                <a:lnTo>
                  <a:pt x="1525" y="1379"/>
                </a:lnTo>
                <a:lnTo>
                  <a:pt x="1433" y="1357"/>
                </a:lnTo>
                <a:lnTo>
                  <a:pt x="1337" y="1337"/>
                </a:lnTo>
                <a:lnTo>
                  <a:pt x="1239" y="1317"/>
                </a:lnTo>
                <a:lnTo>
                  <a:pt x="1132" y="1303"/>
                </a:lnTo>
                <a:lnTo>
                  <a:pt x="1026" y="1293"/>
                </a:lnTo>
                <a:lnTo>
                  <a:pt x="913" y="1285"/>
                </a:lnTo>
                <a:lnTo>
                  <a:pt x="797" y="1280"/>
                </a:lnTo>
                <a:lnTo>
                  <a:pt x="676" y="1283"/>
                </a:lnTo>
                <a:lnTo>
                  <a:pt x="553" y="1290"/>
                </a:lnTo>
                <a:lnTo>
                  <a:pt x="427" y="1303"/>
                </a:lnTo>
                <a:lnTo>
                  <a:pt x="427" y="1303"/>
                </a:lnTo>
                <a:lnTo>
                  <a:pt x="331" y="1285"/>
                </a:lnTo>
                <a:lnTo>
                  <a:pt x="229" y="1273"/>
                </a:lnTo>
                <a:lnTo>
                  <a:pt x="121" y="1263"/>
                </a:lnTo>
                <a:lnTo>
                  <a:pt x="5" y="1258"/>
                </a:lnTo>
                <a:lnTo>
                  <a:pt x="5" y="1258"/>
                </a:lnTo>
                <a:lnTo>
                  <a:pt x="2" y="1261"/>
                </a:lnTo>
                <a:lnTo>
                  <a:pt x="0" y="1263"/>
                </a:lnTo>
                <a:lnTo>
                  <a:pt x="0" y="1263"/>
                </a:lnTo>
                <a:lnTo>
                  <a:pt x="2" y="1268"/>
                </a:lnTo>
                <a:lnTo>
                  <a:pt x="5" y="1268"/>
                </a:lnTo>
                <a:lnTo>
                  <a:pt x="5" y="1268"/>
                </a:lnTo>
                <a:lnTo>
                  <a:pt x="111" y="1273"/>
                </a:lnTo>
                <a:lnTo>
                  <a:pt x="212" y="1280"/>
                </a:lnTo>
                <a:lnTo>
                  <a:pt x="306" y="1293"/>
                </a:lnTo>
                <a:lnTo>
                  <a:pt x="395" y="1308"/>
                </a:lnTo>
                <a:lnTo>
                  <a:pt x="395" y="1308"/>
                </a:lnTo>
                <a:lnTo>
                  <a:pt x="301" y="1320"/>
                </a:lnTo>
                <a:lnTo>
                  <a:pt x="207" y="1337"/>
                </a:lnTo>
                <a:lnTo>
                  <a:pt x="111" y="1357"/>
                </a:lnTo>
                <a:lnTo>
                  <a:pt x="15" y="1382"/>
                </a:lnTo>
                <a:lnTo>
                  <a:pt x="15" y="1382"/>
                </a:lnTo>
                <a:lnTo>
                  <a:pt x="12" y="1384"/>
                </a:lnTo>
                <a:lnTo>
                  <a:pt x="12" y="1389"/>
                </a:lnTo>
                <a:lnTo>
                  <a:pt x="12" y="1389"/>
                </a:lnTo>
                <a:lnTo>
                  <a:pt x="12" y="1391"/>
                </a:lnTo>
                <a:lnTo>
                  <a:pt x="17" y="1391"/>
                </a:lnTo>
                <a:lnTo>
                  <a:pt x="17" y="1391"/>
                </a:lnTo>
                <a:lnTo>
                  <a:pt x="123" y="1367"/>
                </a:lnTo>
                <a:lnTo>
                  <a:pt x="225" y="1345"/>
                </a:lnTo>
                <a:lnTo>
                  <a:pt x="326" y="1327"/>
                </a:lnTo>
                <a:lnTo>
                  <a:pt x="424" y="1313"/>
                </a:lnTo>
                <a:lnTo>
                  <a:pt x="424" y="1313"/>
                </a:lnTo>
                <a:lnTo>
                  <a:pt x="538" y="1337"/>
                </a:lnTo>
                <a:lnTo>
                  <a:pt x="644" y="1367"/>
                </a:lnTo>
                <a:lnTo>
                  <a:pt x="745" y="1396"/>
                </a:lnTo>
                <a:lnTo>
                  <a:pt x="839" y="1426"/>
                </a:lnTo>
                <a:lnTo>
                  <a:pt x="839" y="1426"/>
                </a:lnTo>
                <a:lnTo>
                  <a:pt x="952" y="1463"/>
                </a:lnTo>
                <a:lnTo>
                  <a:pt x="1068" y="1495"/>
                </a:lnTo>
                <a:lnTo>
                  <a:pt x="1128" y="1510"/>
                </a:lnTo>
                <a:lnTo>
                  <a:pt x="1187" y="1522"/>
                </a:lnTo>
                <a:lnTo>
                  <a:pt x="1246" y="1535"/>
                </a:lnTo>
                <a:lnTo>
                  <a:pt x="1310" y="1542"/>
                </a:lnTo>
                <a:lnTo>
                  <a:pt x="1310" y="1542"/>
                </a:lnTo>
                <a:lnTo>
                  <a:pt x="1421" y="1552"/>
                </a:lnTo>
                <a:lnTo>
                  <a:pt x="1503" y="1559"/>
                </a:lnTo>
                <a:lnTo>
                  <a:pt x="1596" y="1564"/>
                </a:lnTo>
                <a:lnTo>
                  <a:pt x="1702" y="1567"/>
                </a:lnTo>
                <a:lnTo>
                  <a:pt x="1821" y="1569"/>
                </a:lnTo>
                <a:lnTo>
                  <a:pt x="1944" y="1569"/>
                </a:lnTo>
                <a:lnTo>
                  <a:pt x="2077" y="1564"/>
                </a:lnTo>
                <a:lnTo>
                  <a:pt x="2077" y="1564"/>
                </a:lnTo>
                <a:lnTo>
                  <a:pt x="2142" y="1584"/>
                </a:lnTo>
                <a:lnTo>
                  <a:pt x="2201" y="1604"/>
                </a:lnTo>
                <a:lnTo>
                  <a:pt x="2255" y="1616"/>
                </a:lnTo>
                <a:lnTo>
                  <a:pt x="2302" y="1621"/>
                </a:lnTo>
                <a:lnTo>
                  <a:pt x="2302" y="1621"/>
                </a:lnTo>
                <a:lnTo>
                  <a:pt x="2359" y="1626"/>
                </a:lnTo>
                <a:lnTo>
                  <a:pt x="2418" y="1626"/>
                </a:lnTo>
                <a:lnTo>
                  <a:pt x="2475" y="1621"/>
                </a:lnTo>
                <a:lnTo>
                  <a:pt x="2531" y="1614"/>
                </a:lnTo>
                <a:lnTo>
                  <a:pt x="2586" y="1604"/>
                </a:lnTo>
                <a:lnTo>
                  <a:pt x="2640" y="1589"/>
                </a:lnTo>
                <a:lnTo>
                  <a:pt x="2694" y="1574"/>
                </a:lnTo>
                <a:lnTo>
                  <a:pt x="2748" y="1557"/>
                </a:lnTo>
                <a:lnTo>
                  <a:pt x="2803" y="1537"/>
                </a:lnTo>
                <a:lnTo>
                  <a:pt x="2855" y="1515"/>
                </a:lnTo>
                <a:lnTo>
                  <a:pt x="2958" y="1468"/>
                </a:lnTo>
                <a:lnTo>
                  <a:pt x="3062" y="1416"/>
                </a:lnTo>
                <a:lnTo>
                  <a:pt x="3163" y="1364"/>
                </a:lnTo>
                <a:lnTo>
                  <a:pt x="3163" y="1364"/>
                </a:lnTo>
                <a:lnTo>
                  <a:pt x="3264" y="1310"/>
                </a:lnTo>
                <a:lnTo>
                  <a:pt x="3370" y="1258"/>
                </a:lnTo>
                <a:lnTo>
                  <a:pt x="3474" y="1209"/>
                </a:lnTo>
                <a:lnTo>
                  <a:pt x="3528" y="1187"/>
                </a:lnTo>
                <a:lnTo>
                  <a:pt x="3582" y="1167"/>
                </a:lnTo>
                <a:lnTo>
                  <a:pt x="3637" y="1150"/>
                </a:lnTo>
                <a:lnTo>
                  <a:pt x="3693" y="1132"/>
                </a:lnTo>
                <a:lnTo>
                  <a:pt x="3750" y="1118"/>
                </a:lnTo>
                <a:lnTo>
                  <a:pt x="3807" y="1108"/>
                </a:lnTo>
                <a:lnTo>
                  <a:pt x="3864" y="1100"/>
                </a:lnTo>
                <a:lnTo>
                  <a:pt x="3923" y="1095"/>
                </a:lnTo>
                <a:lnTo>
                  <a:pt x="3982" y="1093"/>
                </a:lnTo>
                <a:lnTo>
                  <a:pt x="4044" y="1095"/>
                </a:lnTo>
                <a:lnTo>
                  <a:pt x="4044" y="1095"/>
                </a:lnTo>
                <a:lnTo>
                  <a:pt x="4140" y="1105"/>
                </a:lnTo>
                <a:lnTo>
                  <a:pt x="4231" y="1115"/>
                </a:lnTo>
                <a:lnTo>
                  <a:pt x="4315" y="1132"/>
                </a:lnTo>
                <a:lnTo>
                  <a:pt x="4399" y="1150"/>
                </a:lnTo>
                <a:lnTo>
                  <a:pt x="4476" y="1169"/>
                </a:lnTo>
                <a:lnTo>
                  <a:pt x="4552" y="1192"/>
                </a:lnTo>
                <a:lnTo>
                  <a:pt x="4624" y="1216"/>
                </a:lnTo>
                <a:lnTo>
                  <a:pt x="4695" y="1243"/>
                </a:lnTo>
                <a:lnTo>
                  <a:pt x="4695" y="1243"/>
                </a:lnTo>
                <a:lnTo>
                  <a:pt x="4749" y="1280"/>
                </a:lnTo>
                <a:lnTo>
                  <a:pt x="4811" y="1320"/>
                </a:lnTo>
                <a:lnTo>
                  <a:pt x="4873" y="1359"/>
                </a:lnTo>
                <a:lnTo>
                  <a:pt x="4939" y="1396"/>
                </a:lnTo>
                <a:lnTo>
                  <a:pt x="5006" y="1433"/>
                </a:lnTo>
                <a:lnTo>
                  <a:pt x="5080" y="1470"/>
                </a:lnTo>
                <a:lnTo>
                  <a:pt x="5154" y="1505"/>
                </a:lnTo>
                <a:lnTo>
                  <a:pt x="5231" y="1537"/>
                </a:lnTo>
                <a:lnTo>
                  <a:pt x="5231" y="1537"/>
                </a:lnTo>
                <a:lnTo>
                  <a:pt x="5329" y="1572"/>
                </a:lnTo>
                <a:lnTo>
                  <a:pt x="5425" y="1604"/>
                </a:lnTo>
                <a:lnTo>
                  <a:pt x="5524" y="1631"/>
                </a:lnTo>
                <a:lnTo>
                  <a:pt x="5623" y="1653"/>
                </a:lnTo>
                <a:lnTo>
                  <a:pt x="5724" y="1668"/>
                </a:lnTo>
                <a:lnTo>
                  <a:pt x="5825" y="1680"/>
                </a:lnTo>
                <a:lnTo>
                  <a:pt x="5926" y="1688"/>
                </a:lnTo>
                <a:lnTo>
                  <a:pt x="6027" y="1690"/>
                </a:lnTo>
                <a:lnTo>
                  <a:pt x="6027" y="1690"/>
                </a:lnTo>
                <a:lnTo>
                  <a:pt x="6121" y="1688"/>
                </a:lnTo>
                <a:lnTo>
                  <a:pt x="6217" y="1683"/>
                </a:lnTo>
                <a:lnTo>
                  <a:pt x="6314" y="1673"/>
                </a:lnTo>
                <a:lnTo>
                  <a:pt x="6410" y="1658"/>
                </a:lnTo>
                <a:lnTo>
                  <a:pt x="6410" y="1658"/>
                </a:lnTo>
                <a:lnTo>
                  <a:pt x="6447" y="1651"/>
                </a:lnTo>
                <a:lnTo>
                  <a:pt x="6486" y="1641"/>
                </a:lnTo>
                <a:lnTo>
                  <a:pt x="6523" y="1628"/>
                </a:lnTo>
                <a:lnTo>
                  <a:pt x="6560" y="1616"/>
                </a:lnTo>
                <a:lnTo>
                  <a:pt x="6597" y="1601"/>
                </a:lnTo>
                <a:lnTo>
                  <a:pt x="6634" y="1586"/>
                </a:lnTo>
                <a:lnTo>
                  <a:pt x="6708" y="1552"/>
                </a:lnTo>
                <a:lnTo>
                  <a:pt x="6777" y="1510"/>
                </a:lnTo>
                <a:lnTo>
                  <a:pt x="6847" y="1465"/>
                </a:lnTo>
                <a:lnTo>
                  <a:pt x="6911" y="1416"/>
                </a:lnTo>
                <a:lnTo>
                  <a:pt x="6975" y="1362"/>
                </a:lnTo>
                <a:lnTo>
                  <a:pt x="7034" y="1308"/>
                </a:lnTo>
                <a:lnTo>
                  <a:pt x="7088" y="1248"/>
                </a:lnTo>
                <a:lnTo>
                  <a:pt x="7140" y="1189"/>
                </a:lnTo>
                <a:lnTo>
                  <a:pt x="7187" y="1127"/>
                </a:lnTo>
                <a:lnTo>
                  <a:pt x="7229" y="1066"/>
                </a:lnTo>
                <a:lnTo>
                  <a:pt x="7266" y="1004"/>
                </a:lnTo>
                <a:lnTo>
                  <a:pt x="7296" y="942"/>
                </a:lnTo>
                <a:lnTo>
                  <a:pt x="7323" y="883"/>
                </a:lnTo>
                <a:lnTo>
                  <a:pt x="7323" y="883"/>
                </a:lnTo>
                <a:lnTo>
                  <a:pt x="7338" y="841"/>
                </a:lnTo>
                <a:lnTo>
                  <a:pt x="7350" y="797"/>
                </a:lnTo>
                <a:lnTo>
                  <a:pt x="7360" y="757"/>
                </a:lnTo>
                <a:lnTo>
                  <a:pt x="7367" y="715"/>
                </a:lnTo>
                <a:lnTo>
                  <a:pt x="7372" y="676"/>
                </a:lnTo>
                <a:lnTo>
                  <a:pt x="7375" y="637"/>
                </a:lnTo>
                <a:lnTo>
                  <a:pt x="7377" y="600"/>
                </a:lnTo>
                <a:lnTo>
                  <a:pt x="7377" y="563"/>
                </a:lnTo>
                <a:lnTo>
                  <a:pt x="7375" y="496"/>
                </a:lnTo>
                <a:lnTo>
                  <a:pt x="7367" y="439"/>
                </a:lnTo>
                <a:lnTo>
                  <a:pt x="7357" y="390"/>
                </a:lnTo>
                <a:lnTo>
                  <a:pt x="7347" y="353"/>
                </a:lnTo>
                <a:lnTo>
                  <a:pt x="7347" y="353"/>
                </a:lnTo>
                <a:close/>
                <a:moveTo>
                  <a:pt x="1310" y="1532"/>
                </a:moveTo>
                <a:lnTo>
                  <a:pt x="1310" y="1532"/>
                </a:lnTo>
                <a:lnTo>
                  <a:pt x="1248" y="1525"/>
                </a:lnTo>
                <a:lnTo>
                  <a:pt x="1187" y="1512"/>
                </a:lnTo>
                <a:lnTo>
                  <a:pt x="1128" y="1500"/>
                </a:lnTo>
                <a:lnTo>
                  <a:pt x="1071" y="1485"/>
                </a:lnTo>
                <a:lnTo>
                  <a:pt x="957" y="1453"/>
                </a:lnTo>
                <a:lnTo>
                  <a:pt x="841" y="1416"/>
                </a:lnTo>
                <a:lnTo>
                  <a:pt x="841" y="1416"/>
                </a:lnTo>
                <a:lnTo>
                  <a:pt x="753" y="1389"/>
                </a:lnTo>
                <a:lnTo>
                  <a:pt x="661" y="1359"/>
                </a:lnTo>
                <a:lnTo>
                  <a:pt x="563" y="1332"/>
                </a:lnTo>
                <a:lnTo>
                  <a:pt x="456" y="1310"/>
                </a:lnTo>
                <a:lnTo>
                  <a:pt x="456" y="1310"/>
                </a:lnTo>
                <a:lnTo>
                  <a:pt x="582" y="1298"/>
                </a:lnTo>
                <a:lnTo>
                  <a:pt x="703" y="1293"/>
                </a:lnTo>
                <a:lnTo>
                  <a:pt x="819" y="1293"/>
                </a:lnTo>
                <a:lnTo>
                  <a:pt x="933" y="1295"/>
                </a:lnTo>
                <a:lnTo>
                  <a:pt x="1041" y="1303"/>
                </a:lnTo>
                <a:lnTo>
                  <a:pt x="1147" y="1315"/>
                </a:lnTo>
                <a:lnTo>
                  <a:pt x="1248" y="1330"/>
                </a:lnTo>
                <a:lnTo>
                  <a:pt x="1347" y="1347"/>
                </a:lnTo>
                <a:lnTo>
                  <a:pt x="1441" y="1369"/>
                </a:lnTo>
                <a:lnTo>
                  <a:pt x="1532" y="1389"/>
                </a:lnTo>
                <a:lnTo>
                  <a:pt x="1616" y="1414"/>
                </a:lnTo>
                <a:lnTo>
                  <a:pt x="1697" y="1436"/>
                </a:lnTo>
                <a:lnTo>
                  <a:pt x="1848" y="1485"/>
                </a:lnTo>
                <a:lnTo>
                  <a:pt x="1981" y="1532"/>
                </a:lnTo>
                <a:lnTo>
                  <a:pt x="1981" y="1532"/>
                </a:lnTo>
                <a:lnTo>
                  <a:pt x="2050" y="1554"/>
                </a:lnTo>
                <a:lnTo>
                  <a:pt x="2050" y="1554"/>
                </a:lnTo>
                <a:lnTo>
                  <a:pt x="1924" y="1559"/>
                </a:lnTo>
                <a:lnTo>
                  <a:pt x="1804" y="1559"/>
                </a:lnTo>
                <a:lnTo>
                  <a:pt x="1690" y="1557"/>
                </a:lnTo>
                <a:lnTo>
                  <a:pt x="1589" y="1554"/>
                </a:lnTo>
                <a:lnTo>
                  <a:pt x="1498" y="1547"/>
                </a:lnTo>
                <a:lnTo>
                  <a:pt x="1419" y="1542"/>
                </a:lnTo>
                <a:lnTo>
                  <a:pt x="1310" y="1532"/>
                </a:lnTo>
                <a:lnTo>
                  <a:pt x="1310" y="1532"/>
                </a:lnTo>
                <a:close/>
                <a:moveTo>
                  <a:pt x="4044" y="1086"/>
                </a:moveTo>
                <a:lnTo>
                  <a:pt x="4044" y="1086"/>
                </a:lnTo>
                <a:lnTo>
                  <a:pt x="3985" y="1083"/>
                </a:lnTo>
                <a:lnTo>
                  <a:pt x="3923" y="1086"/>
                </a:lnTo>
                <a:lnTo>
                  <a:pt x="3864" y="1090"/>
                </a:lnTo>
                <a:lnTo>
                  <a:pt x="3804" y="1098"/>
                </a:lnTo>
                <a:lnTo>
                  <a:pt x="3748" y="1108"/>
                </a:lnTo>
                <a:lnTo>
                  <a:pt x="3691" y="1123"/>
                </a:lnTo>
                <a:lnTo>
                  <a:pt x="3634" y="1140"/>
                </a:lnTo>
                <a:lnTo>
                  <a:pt x="3580" y="1157"/>
                </a:lnTo>
                <a:lnTo>
                  <a:pt x="3526" y="1177"/>
                </a:lnTo>
                <a:lnTo>
                  <a:pt x="3471" y="1199"/>
                </a:lnTo>
                <a:lnTo>
                  <a:pt x="3365" y="1248"/>
                </a:lnTo>
                <a:lnTo>
                  <a:pt x="3262" y="1300"/>
                </a:lnTo>
                <a:lnTo>
                  <a:pt x="3158" y="1354"/>
                </a:lnTo>
                <a:lnTo>
                  <a:pt x="3158" y="1354"/>
                </a:lnTo>
                <a:lnTo>
                  <a:pt x="3054" y="1409"/>
                </a:lnTo>
                <a:lnTo>
                  <a:pt x="2951" y="1461"/>
                </a:lnTo>
                <a:lnTo>
                  <a:pt x="2847" y="1507"/>
                </a:lnTo>
                <a:lnTo>
                  <a:pt x="2793" y="1530"/>
                </a:lnTo>
                <a:lnTo>
                  <a:pt x="2741" y="1549"/>
                </a:lnTo>
                <a:lnTo>
                  <a:pt x="2689" y="1567"/>
                </a:lnTo>
                <a:lnTo>
                  <a:pt x="2635" y="1581"/>
                </a:lnTo>
                <a:lnTo>
                  <a:pt x="2583" y="1594"/>
                </a:lnTo>
                <a:lnTo>
                  <a:pt x="2529" y="1604"/>
                </a:lnTo>
                <a:lnTo>
                  <a:pt x="2472" y="1611"/>
                </a:lnTo>
                <a:lnTo>
                  <a:pt x="2418" y="1616"/>
                </a:lnTo>
                <a:lnTo>
                  <a:pt x="2361" y="1616"/>
                </a:lnTo>
                <a:lnTo>
                  <a:pt x="2302" y="1614"/>
                </a:lnTo>
                <a:lnTo>
                  <a:pt x="2302" y="1614"/>
                </a:lnTo>
                <a:lnTo>
                  <a:pt x="2260" y="1606"/>
                </a:lnTo>
                <a:lnTo>
                  <a:pt x="2213" y="1596"/>
                </a:lnTo>
                <a:lnTo>
                  <a:pt x="2161" y="1581"/>
                </a:lnTo>
                <a:lnTo>
                  <a:pt x="2105" y="1562"/>
                </a:lnTo>
                <a:lnTo>
                  <a:pt x="2105" y="1562"/>
                </a:lnTo>
                <a:lnTo>
                  <a:pt x="2240" y="1552"/>
                </a:lnTo>
                <a:lnTo>
                  <a:pt x="2381" y="1537"/>
                </a:lnTo>
                <a:lnTo>
                  <a:pt x="2452" y="1527"/>
                </a:lnTo>
                <a:lnTo>
                  <a:pt x="2522" y="1517"/>
                </a:lnTo>
                <a:lnTo>
                  <a:pt x="2591" y="1505"/>
                </a:lnTo>
                <a:lnTo>
                  <a:pt x="2662" y="1490"/>
                </a:lnTo>
                <a:lnTo>
                  <a:pt x="2731" y="1473"/>
                </a:lnTo>
                <a:lnTo>
                  <a:pt x="2798" y="1456"/>
                </a:lnTo>
                <a:lnTo>
                  <a:pt x="2864" y="1436"/>
                </a:lnTo>
                <a:lnTo>
                  <a:pt x="2931" y="1414"/>
                </a:lnTo>
                <a:lnTo>
                  <a:pt x="2995" y="1389"/>
                </a:lnTo>
                <a:lnTo>
                  <a:pt x="3057" y="1362"/>
                </a:lnTo>
                <a:lnTo>
                  <a:pt x="3116" y="1332"/>
                </a:lnTo>
                <a:lnTo>
                  <a:pt x="3175" y="1300"/>
                </a:lnTo>
                <a:lnTo>
                  <a:pt x="3175" y="1300"/>
                </a:lnTo>
                <a:lnTo>
                  <a:pt x="3259" y="1251"/>
                </a:lnTo>
                <a:lnTo>
                  <a:pt x="3346" y="1197"/>
                </a:lnTo>
                <a:lnTo>
                  <a:pt x="3346" y="1197"/>
                </a:lnTo>
                <a:lnTo>
                  <a:pt x="3479" y="1113"/>
                </a:lnTo>
                <a:lnTo>
                  <a:pt x="3545" y="1073"/>
                </a:lnTo>
                <a:lnTo>
                  <a:pt x="3614" y="1036"/>
                </a:lnTo>
                <a:lnTo>
                  <a:pt x="3681" y="1002"/>
                </a:lnTo>
                <a:lnTo>
                  <a:pt x="3750" y="972"/>
                </a:lnTo>
                <a:lnTo>
                  <a:pt x="3819" y="947"/>
                </a:lnTo>
                <a:lnTo>
                  <a:pt x="3854" y="938"/>
                </a:lnTo>
                <a:lnTo>
                  <a:pt x="3888" y="928"/>
                </a:lnTo>
                <a:lnTo>
                  <a:pt x="3925" y="920"/>
                </a:lnTo>
                <a:lnTo>
                  <a:pt x="3960" y="915"/>
                </a:lnTo>
                <a:lnTo>
                  <a:pt x="3997" y="910"/>
                </a:lnTo>
                <a:lnTo>
                  <a:pt x="4031" y="910"/>
                </a:lnTo>
                <a:lnTo>
                  <a:pt x="4068" y="910"/>
                </a:lnTo>
                <a:lnTo>
                  <a:pt x="4103" y="913"/>
                </a:lnTo>
                <a:lnTo>
                  <a:pt x="4140" y="918"/>
                </a:lnTo>
                <a:lnTo>
                  <a:pt x="4177" y="925"/>
                </a:lnTo>
                <a:lnTo>
                  <a:pt x="4214" y="935"/>
                </a:lnTo>
                <a:lnTo>
                  <a:pt x="4251" y="947"/>
                </a:lnTo>
                <a:lnTo>
                  <a:pt x="4291" y="962"/>
                </a:lnTo>
                <a:lnTo>
                  <a:pt x="4328" y="979"/>
                </a:lnTo>
                <a:lnTo>
                  <a:pt x="4365" y="999"/>
                </a:lnTo>
                <a:lnTo>
                  <a:pt x="4404" y="1024"/>
                </a:lnTo>
                <a:lnTo>
                  <a:pt x="4441" y="1051"/>
                </a:lnTo>
                <a:lnTo>
                  <a:pt x="4480" y="1081"/>
                </a:lnTo>
                <a:lnTo>
                  <a:pt x="4480" y="1081"/>
                </a:lnTo>
                <a:lnTo>
                  <a:pt x="4564" y="1147"/>
                </a:lnTo>
                <a:lnTo>
                  <a:pt x="4663" y="1221"/>
                </a:lnTo>
                <a:lnTo>
                  <a:pt x="4663" y="1221"/>
                </a:lnTo>
                <a:lnTo>
                  <a:pt x="4596" y="1197"/>
                </a:lnTo>
                <a:lnTo>
                  <a:pt x="4527" y="1174"/>
                </a:lnTo>
                <a:lnTo>
                  <a:pt x="4456" y="1155"/>
                </a:lnTo>
                <a:lnTo>
                  <a:pt x="4379" y="1135"/>
                </a:lnTo>
                <a:lnTo>
                  <a:pt x="4303" y="1118"/>
                </a:lnTo>
                <a:lnTo>
                  <a:pt x="4221" y="1105"/>
                </a:lnTo>
                <a:lnTo>
                  <a:pt x="4135" y="1093"/>
                </a:lnTo>
                <a:lnTo>
                  <a:pt x="4044" y="1086"/>
                </a:lnTo>
                <a:lnTo>
                  <a:pt x="4044" y="1086"/>
                </a:lnTo>
                <a:close/>
                <a:moveTo>
                  <a:pt x="7313" y="878"/>
                </a:moveTo>
                <a:lnTo>
                  <a:pt x="7313" y="878"/>
                </a:lnTo>
                <a:lnTo>
                  <a:pt x="7288" y="940"/>
                </a:lnTo>
                <a:lnTo>
                  <a:pt x="7256" y="999"/>
                </a:lnTo>
                <a:lnTo>
                  <a:pt x="7219" y="1061"/>
                </a:lnTo>
                <a:lnTo>
                  <a:pt x="7177" y="1123"/>
                </a:lnTo>
                <a:lnTo>
                  <a:pt x="7133" y="1182"/>
                </a:lnTo>
                <a:lnTo>
                  <a:pt x="7081" y="1241"/>
                </a:lnTo>
                <a:lnTo>
                  <a:pt x="7027" y="1300"/>
                </a:lnTo>
                <a:lnTo>
                  <a:pt x="6967" y="1354"/>
                </a:lnTo>
                <a:lnTo>
                  <a:pt x="6906" y="1406"/>
                </a:lnTo>
                <a:lnTo>
                  <a:pt x="6842" y="1456"/>
                </a:lnTo>
                <a:lnTo>
                  <a:pt x="6773" y="1502"/>
                </a:lnTo>
                <a:lnTo>
                  <a:pt x="6703" y="1542"/>
                </a:lnTo>
                <a:lnTo>
                  <a:pt x="6632" y="1577"/>
                </a:lnTo>
                <a:lnTo>
                  <a:pt x="6595" y="1594"/>
                </a:lnTo>
                <a:lnTo>
                  <a:pt x="6558" y="1606"/>
                </a:lnTo>
                <a:lnTo>
                  <a:pt x="6521" y="1618"/>
                </a:lnTo>
                <a:lnTo>
                  <a:pt x="6484" y="1631"/>
                </a:lnTo>
                <a:lnTo>
                  <a:pt x="6447" y="1641"/>
                </a:lnTo>
                <a:lnTo>
                  <a:pt x="6407" y="1648"/>
                </a:lnTo>
                <a:lnTo>
                  <a:pt x="6407" y="1648"/>
                </a:lnTo>
                <a:lnTo>
                  <a:pt x="6338" y="1658"/>
                </a:lnTo>
                <a:lnTo>
                  <a:pt x="6267" y="1668"/>
                </a:lnTo>
                <a:lnTo>
                  <a:pt x="6198" y="1673"/>
                </a:lnTo>
                <a:lnTo>
                  <a:pt x="6131" y="1678"/>
                </a:lnTo>
                <a:lnTo>
                  <a:pt x="6064" y="1680"/>
                </a:lnTo>
                <a:lnTo>
                  <a:pt x="6000" y="1680"/>
                </a:lnTo>
                <a:lnTo>
                  <a:pt x="5936" y="1678"/>
                </a:lnTo>
                <a:lnTo>
                  <a:pt x="5872" y="1675"/>
                </a:lnTo>
                <a:lnTo>
                  <a:pt x="5810" y="1668"/>
                </a:lnTo>
                <a:lnTo>
                  <a:pt x="5749" y="1660"/>
                </a:lnTo>
                <a:lnTo>
                  <a:pt x="5689" y="1653"/>
                </a:lnTo>
                <a:lnTo>
                  <a:pt x="5633" y="1643"/>
                </a:lnTo>
                <a:lnTo>
                  <a:pt x="5573" y="1631"/>
                </a:lnTo>
                <a:lnTo>
                  <a:pt x="5519" y="1616"/>
                </a:lnTo>
                <a:lnTo>
                  <a:pt x="5411" y="1586"/>
                </a:lnTo>
                <a:lnTo>
                  <a:pt x="5307" y="1554"/>
                </a:lnTo>
                <a:lnTo>
                  <a:pt x="5208" y="1515"/>
                </a:lnTo>
                <a:lnTo>
                  <a:pt x="5115" y="1475"/>
                </a:lnTo>
                <a:lnTo>
                  <a:pt x="5026" y="1433"/>
                </a:lnTo>
                <a:lnTo>
                  <a:pt x="4944" y="1389"/>
                </a:lnTo>
                <a:lnTo>
                  <a:pt x="4868" y="1345"/>
                </a:lnTo>
                <a:lnTo>
                  <a:pt x="4796" y="1300"/>
                </a:lnTo>
                <a:lnTo>
                  <a:pt x="4730" y="1256"/>
                </a:lnTo>
                <a:lnTo>
                  <a:pt x="4730" y="1256"/>
                </a:lnTo>
                <a:lnTo>
                  <a:pt x="4831" y="1298"/>
                </a:lnTo>
                <a:lnTo>
                  <a:pt x="4927" y="1337"/>
                </a:lnTo>
                <a:lnTo>
                  <a:pt x="4927" y="1337"/>
                </a:lnTo>
                <a:lnTo>
                  <a:pt x="5065" y="1396"/>
                </a:lnTo>
                <a:lnTo>
                  <a:pt x="5137" y="1424"/>
                </a:lnTo>
                <a:lnTo>
                  <a:pt x="5206" y="1451"/>
                </a:lnTo>
                <a:lnTo>
                  <a:pt x="5280" y="1475"/>
                </a:lnTo>
                <a:lnTo>
                  <a:pt x="5354" y="1500"/>
                </a:lnTo>
                <a:lnTo>
                  <a:pt x="5430" y="1520"/>
                </a:lnTo>
                <a:lnTo>
                  <a:pt x="5512" y="1537"/>
                </a:lnTo>
                <a:lnTo>
                  <a:pt x="5598" y="1552"/>
                </a:lnTo>
                <a:lnTo>
                  <a:pt x="5687" y="1564"/>
                </a:lnTo>
                <a:lnTo>
                  <a:pt x="5781" y="1572"/>
                </a:lnTo>
                <a:lnTo>
                  <a:pt x="5879" y="1574"/>
                </a:lnTo>
                <a:lnTo>
                  <a:pt x="5985" y="1574"/>
                </a:lnTo>
                <a:lnTo>
                  <a:pt x="6097" y="1569"/>
                </a:lnTo>
                <a:lnTo>
                  <a:pt x="6215" y="1557"/>
                </a:lnTo>
                <a:lnTo>
                  <a:pt x="6341" y="1540"/>
                </a:lnTo>
                <a:lnTo>
                  <a:pt x="6341" y="1540"/>
                </a:lnTo>
                <a:lnTo>
                  <a:pt x="6405" y="1527"/>
                </a:lnTo>
                <a:lnTo>
                  <a:pt x="6464" y="1512"/>
                </a:lnTo>
                <a:lnTo>
                  <a:pt x="6523" y="1490"/>
                </a:lnTo>
                <a:lnTo>
                  <a:pt x="6583" y="1465"/>
                </a:lnTo>
                <a:lnTo>
                  <a:pt x="6637" y="1438"/>
                </a:lnTo>
                <a:lnTo>
                  <a:pt x="6691" y="1406"/>
                </a:lnTo>
                <a:lnTo>
                  <a:pt x="6745" y="1372"/>
                </a:lnTo>
                <a:lnTo>
                  <a:pt x="6795" y="1337"/>
                </a:lnTo>
                <a:lnTo>
                  <a:pt x="6842" y="1298"/>
                </a:lnTo>
                <a:lnTo>
                  <a:pt x="6888" y="1258"/>
                </a:lnTo>
                <a:lnTo>
                  <a:pt x="6930" y="1219"/>
                </a:lnTo>
                <a:lnTo>
                  <a:pt x="6972" y="1177"/>
                </a:lnTo>
                <a:lnTo>
                  <a:pt x="7009" y="1135"/>
                </a:lnTo>
                <a:lnTo>
                  <a:pt x="7044" y="1093"/>
                </a:lnTo>
                <a:lnTo>
                  <a:pt x="7076" y="1053"/>
                </a:lnTo>
                <a:lnTo>
                  <a:pt x="7106" y="1012"/>
                </a:lnTo>
                <a:lnTo>
                  <a:pt x="7106" y="1012"/>
                </a:lnTo>
                <a:lnTo>
                  <a:pt x="7155" y="935"/>
                </a:lnTo>
                <a:lnTo>
                  <a:pt x="7197" y="859"/>
                </a:lnTo>
                <a:lnTo>
                  <a:pt x="7234" y="787"/>
                </a:lnTo>
                <a:lnTo>
                  <a:pt x="7249" y="750"/>
                </a:lnTo>
                <a:lnTo>
                  <a:pt x="7261" y="715"/>
                </a:lnTo>
                <a:lnTo>
                  <a:pt x="7273" y="678"/>
                </a:lnTo>
                <a:lnTo>
                  <a:pt x="7283" y="644"/>
                </a:lnTo>
                <a:lnTo>
                  <a:pt x="7291" y="609"/>
                </a:lnTo>
                <a:lnTo>
                  <a:pt x="7298" y="577"/>
                </a:lnTo>
                <a:lnTo>
                  <a:pt x="7303" y="543"/>
                </a:lnTo>
                <a:lnTo>
                  <a:pt x="7305" y="508"/>
                </a:lnTo>
                <a:lnTo>
                  <a:pt x="7305" y="476"/>
                </a:lnTo>
                <a:lnTo>
                  <a:pt x="7305" y="442"/>
                </a:lnTo>
                <a:lnTo>
                  <a:pt x="7305" y="442"/>
                </a:lnTo>
                <a:lnTo>
                  <a:pt x="7303" y="395"/>
                </a:lnTo>
                <a:lnTo>
                  <a:pt x="7298" y="355"/>
                </a:lnTo>
                <a:lnTo>
                  <a:pt x="7291" y="326"/>
                </a:lnTo>
                <a:lnTo>
                  <a:pt x="7283" y="301"/>
                </a:lnTo>
                <a:lnTo>
                  <a:pt x="7276" y="284"/>
                </a:lnTo>
                <a:lnTo>
                  <a:pt x="7271" y="269"/>
                </a:lnTo>
                <a:lnTo>
                  <a:pt x="7266" y="264"/>
                </a:lnTo>
                <a:lnTo>
                  <a:pt x="7261" y="259"/>
                </a:lnTo>
                <a:lnTo>
                  <a:pt x="7261" y="259"/>
                </a:lnTo>
                <a:lnTo>
                  <a:pt x="7259" y="259"/>
                </a:lnTo>
                <a:lnTo>
                  <a:pt x="7256" y="262"/>
                </a:lnTo>
                <a:lnTo>
                  <a:pt x="7256" y="262"/>
                </a:lnTo>
                <a:lnTo>
                  <a:pt x="7256" y="264"/>
                </a:lnTo>
                <a:lnTo>
                  <a:pt x="7256" y="266"/>
                </a:lnTo>
                <a:lnTo>
                  <a:pt x="7256" y="266"/>
                </a:lnTo>
                <a:lnTo>
                  <a:pt x="7266" y="296"/>
                </a:lnTo>
                <a:lnTo>
                  <a:pt x="7273" y="328"/>
                </a:lnTo>
                <a:lnTo>
                  <a:pt x="7278" y="363"/>
                </a:lnTo>
                <a:lnTo>
                  <a:pt x="7281" y="397"/>
                </a:lnTo>
                <a:lnTo>
                  <a:pt x="7281" y="432"/>
                </a:lnTo>
                <a:lnTo>
                  <a:pt x="7278" y="469"/>
                </a:lnTo>
                <a:lnTo>
                  <a:pt x="7273" y="508"/>
                </a:lnTo>
                <a:lnTo>
                  <a:pt x="7266" y="545"/>
                </a:lnTo>
                <a:lnTo>
                  <a:pt x="7266" y="545"/>
                </a:lnTo>
                <a:lnTo>
                  <a:pt x="7256" y="590"/>
                </a:lnTo>
                <a:lnTo>
                  <a:pt x="7244" y="632"/>
                </a:lnTo>
                <a:lnTo>
                  <a:pt x="7229" y="676"/>
                </a:lnTo>
                <a:lnTo>
                  <a:pt x="7212" y="718"/>
                </a:lnTo>
                <a:lnTo>
                  <a:pt x="7194" y="760"/>
                </a:lnTo>
                <a:lnTo>
                  <a:pt x="7172" y="799"/>
                </a:lnTo>
                <a:lnTo>
                  <a:pt x="7150" y="841"/>
                </a:lnTo>
                <a:lnTo>
                  <a:pt x="7128" y="881"/>
                </a:lnTo>
                <a:lnTo>
                  <a:pt x="7101" y="918"/>
                </a:lnTo>
                <a:lnTo>
                  <a:pt x="7074" y="957"/>
                </a:lnTo>
                <a:lnTo>
                  <a:pt x="7046" y="992"/>
                </a:lnTo>
                <a:lnTo>
                  <a:pt x="7014" y="1029"/>
                </a:lnTo>
                <a:lnTo>
                  <a:pt x="6985" y="1063"/>
                </a:lnTo>
                <a:lnTo>
                  <a:pt x="6950" y="1098"/>
                </a:lnTo>
                <a:lnTo>
                  <a:pt x="6916" y="1130"/>
                </a:lnTo>
                <a:lnTo>
                  <a:pt x="6881" y="1162"/>
                </a:lnTo>
                <a:lnTo>
                  <a:pt x="6844" y="1192"/>
                </a:lnTo>
                <a:lnTo>
                  <a:pt x="6807" y="1219"/>
                </a:lnTo>
                <a:lnTo>
                  <a:pt x="6768" y="1248"/>
                </a:lnTo>
                <a:lnTo>
                  <a:pt x="6728" y="1273"/>
                </a:lnTo>
                <a:lnTo>
                  <a:pt x="6689" y="1298"/>
                </a:lnTo>
                <a:lnTo>
                  <a:pt x="6647" y="1320"/>
                </a:lnTo>
                <a:lnTo>
                  <a:pt x="6605" y="1342"/>
                </a:lnTo>
                <a:lnTo>
                  <a:pt x="6563" y="1362"/>
                </a:lnTo>
                <a:lnTo>
                  <a:pt x="6521" y="1379"/>
                </a:lnTo>
                <a:lnTo>
                  <a:pt x="6476" y="1394"/>
                </a:lnTo>
                <a:lnTo>
                  <a:pt x="6432" y="1409"/>
                </a:lnTo>
                <a:lnTo>
                  <a:pt x="6388" y="1421"/>
                </a:lnTo>
                <a:lnTo>
                  <a:pt x="6343" y="1431"/>
                </a:lnTo>
                <a:lnTo>
                  <a:pt x="6299" y="1438"/>
                </a:lnTo>
                <a:lnTo>
                  <a:pt x="6254" y="1446"/>
                </a:lnTo>
                <a:lnTo>
                  <a:pt x="6208" y="1451"/>
                </a:lnTo>
                <a:lnTo>
                  <a:pt x="6208" y="1451"/>
                </a:lnTo>
                <a:lnTo>
                  <a:pt x="6178" y="1451"/>
                </a:lnTo>
                <a:lnTo>
                  <a:pt x="6148" y="1451"/>
                </a:lnTo>
                <a:lnTo>
                  <a:pt x="6116" y="1448"/>
                </a:lnTo>
                <a:lnTo>
                  <a:pt x="6089" y="1443"/>
                </a:lnTo>
                <a:lnTo>
                  <a:pt x="6060" y="1438"/>
                </a:lnTo>
                <a:lnTo>
                  <a:pt x="6032" y="1431"/>
                </a:lnTo>
                <a:lnTo>
                  <a:pt x="6005" y="1424"/>
                </a:lnTo>
                <a:lnTo>
                  <a:pt x="5978" y="1414"/>
                </a:lnTo>
                <a:lnTo>
                  <a:pt x="5953" y="1401"/>
                </a:lnTo>
                <a:lnTo>
                  <a:pt x="5929" y="1389"/>
                </a:lnTo>
                <a:lnTo>
                  <a:pt x="5907" y="1374"/>
                </a:lnTo>
                <a:lnTo>
                  <a:pt x="5884" y="1359"/>
                </a:lnTo>
                <a:lnTo>
                  <a:pt x="5865" y="1342"/>
                </a:lnTo>
                <a:lnTo>
                  <a:pt x="5845" y="1322"/>
                </a:lnTo>
                <a:lnTo>
                  <a:pt x="5828" y="1303"/>
                </a:lnTo>
                <a:lnTo>
                  <a:pt x="5810" y="1283"/>
                </a:lnTo>
                <a:lnTo>
                  <a:pt x="5810" y="1283"/>
                </a:lnTo>
                <a:lnTo>
                  <a:pt x="5798" y="1263"/>
                </a:lnTo>
                <a:lnTo>
                  <a:pt x="5788" y="1243"/>
                </a:lnTo>
                <a:lnTo>
                  <a:pt x="5776" y="1221"/>
                </a:lnTo>
                <a:lnTo>
                  <a:pt x="5766" y="1197"/>
                </a:lnTo>
                <a:lnTo>
                  <a:pt x="5756" y="1169"/>
                </a:lnTo>
                <a:lnTo>
                  <a:pt x="5749" y="1142"/>
                </a:lnTo>
                <a:lnTo>
                  <a:pt x="5744" y="1110"/>
                </a:lnTo>
                <a:lnTo>
                  <a:pt x="5741" y="1078"/>
                </a:lnTo>
                <a:lnTo>
                  <a:pt x="5739" y="1044"/>
                </a:lnTo>
                <a:lnTo>
                  <a:pt x="5739" y="1007"/>
                </a:lnTo>
                <a:lnTo>
                  <a:pt x="5744" y="967"/>
                </a:lnTo>
                <a:lnTo>
                  <a:pt x="5749" y="923"/>
                </a:lnTo>
                <a:lnTo>
                  <a:pt x="5759" y="878"/>
                </a:lnTo>
                <a:lnTo>
                  <a:pt x="5773" y="831"/>
                </a:lnTo>
                <a:lnTo>
                  <a:pt x="5788" y="782"/>
                </a:lnTo>
                <a:lnTo>
                  <a:pt x="5810" y="730"/>
                </a:lnTo>
                <a:lnTo>
                  <a:pt x="5810" y="730"/>
                </a:lnTo>
                <a:lnTo>
                  <a:pt x="5837" y="671"/>
                </a:lnTo>
                <a:lnTo>
                  <a:pt x="5867" y="614"/>
                </a:lnTo>
                <a:lnTo>
                  <a:pt x="5904" y="560"/>
                </a:lnTo>
                <a:lnTo>
                  <a:pt x="5944" y="503"/>
                </a:lnTo>
                <a:lnTo>
                  <a:pt x="5985" y="451"/>
                </a:lnTo>
                <a:lnTo>
                  <a:pt x="6032" y="400"/>
                </a:lnTo>
                <a:lnTo>
                  <a:pt x="6084" y="350"/>
                </a:lnTo>
                <a:lnTo>
                  <a:pt x="6136" y="303"/>
                </a:lnTo>
                <a:lnTo>
                  <a:pt x="6190" y="259"/>
                </a:lnTo>
                <a:lnTo>
                  <a:pt x="6249" y="217"/>
                </a:lnTo>
                <a:lnTo>
                  <a:pt x="6309" y="180"/>
                </a:lnTo>
                <a:lnTo>
                  <a:pt x="6370" y="143"/>
                </a:lnTo>
                <a:lnTo>
                  <a:pt x="6432" y="111"/>
                </a:lnTo>
                <a:lnTo>
                  <a:pt x="6496" y="84"/>
                </a:lnTo>
                <a:lnTo>
                  <a:pt x="6560" y="59"/>
                </a:lnTo>
                <a:lnTo>
                  <a:pt x="6627" y="39"/>
                </a:lnTo>
                <a:lnTo>
                  <a:pt x="6627" y="39"/>
                </a:lnTo>
                <a:lnTo>
                  <a:pt x="6666" y="30"/>
                </a:lnTo>
                <a:lnTo>
                  <a:pt x="6708" y="22"/>
                </a:lnTo>
                <a:lnTo>
                  <a:pt x="6748" y="17"/>
                </a:lnTo>
                <a:lnTo>
                  <a:pt x="6787" y="12"/>
                </a:lnTo>
                <a:lnTo>
                  <a:pt x="6827" y="10"/>
                </a:lnTo>
                <a:lnTo>
                  <a:pt x="6864" y="10"/>
                </a:lnTo>
                <a:lnTo>
                  <a:pt x="6901" y="12"/>
                </a:lnTo>
                <a:lnTo>
                  <a:pt x="6935" y="15"/>
                </a:lnTo>
                <a:lnTo>
                  <a:pt x="6970" y="20"/>
                </a:lnTo>
                <a:lnTo>
                  <a:pt x="7002" y="27"/>
                </a:lnTo>
                <a:lnTo>
                  <a:pt x="7034" y="35"/>
                </a:lnTo>
                <a:lnTo>
                  <a:pt x="7061" y="42"/>
                </a:lnTo>
                <a:lnTo>
                  <a:pt x="7088" y="52"/>
                </a:lnTo>
                <a:lnTo>
                  <a:pt x="7113" y="62"/>
                </a:lnTo>
                <a:lnTo>
                  <a:pt x="7135" y="74"/>
                </a:lnTo>
                <a:lnTo>
                  <a:pt x="7155" y="86"/>
                </a:lnTo>
                <a:lnTo>
                  <a:pt x="7155" y="86"/>
                </a:lnTo>
                <a:lnTo>
                  <a:pt x="7182" y="106"/>
                </a:lnTo>
                <a:lnTo>
                  <a:pt x="7207" y="128"/>
                </a:lnTo>
                <a:lnTo>
                  <a:pt x="7231" y="153"/>
                </a:lnTo>
                <a:lnTo>
                  <a:pt x="7254" y="183"/>
                </a:lnTo>
                <a:lnTo>
                  <a:pt x="7276" y="215"/>
                </a:lnTo>
                <a:lnTo>
                  <a:pt x="7298" y="254"/>
                </a:lnTo>
                <a:lnTo>
                  <a:pt x="7318" y="301"/>
                </a:lnTo>
                <a:lnTo>
                  <a:pt x="7338" y="355"/>
                </a:lnTo>
                <a:lnTo>
                  <a:pt x="7338" y="355"/>
                </a:lnTo>
                <a:lnTo>
                  <a:pt x="7350" y="392"/>
                </a:lnTo>
                <a:lnTo>
                  <a:pt x="7357" y="439"/>
                </a:lnTo>
                <a:lnTo>
                  <a:pt x="7365" y="498"/>
                </a:lnTo>
                <a:lnTo>
                  <a:pt x="7367" y="565"/>
                </a:lnTo>
                <a:lnTo>
                  <a:pt x="7367" y="600"/>
                </a:lnTo>
                <a:lnTo>
                  <a:pt x="7365" y="637"/>
                </a:lnTo>
                <a:lnTo>
                  <a:pt x="7362" y="674"/>
                </a:lnTo>
                <a:lnTo>
                  <a:pt x="7357" y="713"/>
                </a:lnTo>
                <a:lnTo>
                  <a:pt x="7350" y="755"/>
                </a:lnTo>
                <a:lnTo>
                  <a:pt x="7340" y="794"/>
                </a:lnTo>
                <a:lnTo>
                  <a:pt x="7328" y="836"/>
                </a:lnTo>
                <a:lnTo>
                  <a:pt x="7313" y="878"/>
                </a:lnTo>
                <a:lnTo>
                  <a:pt x="7313" y="878"/>
                </a:lnTo>
                <a:close/>
                <a:moveTo>
                  <a:pt x="7256" y="234"/>
                </a:move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lnTo>
                  <a:pt x="7239" y="210"/>
                </a:lnTo>
                <a:lnTo>
                  <a:pt x="7222" y="188"/>
                </a:lnTo>
                <a:lnTo>
                  <a:pt x="7204" y="168"/>
                </a:lnTo>
                <a:lnTo>
                  <a:pt x="7187" y="150"/>
                </a:lnTo>
                <a:lnTo>
                  <a:pt x="7167" y="133"/>
                </a:lnTo>
                <a:lnTo>
                  <a:pt x="7148" y="118"/>
                </a:lnTo>
                <a:lnTo>
                  <a:pt x="7108" y="91"/>
                </a:lnTo>
                <a:lnTo>
                  <a:pt x="7066" y="69"/>
                </a:lnTo>
                <a:lnTo>
                  <a:pt x="7024" y="52"/>
                </a:lnTo>
                <a:lnTo>
                  <a:pt x="6982" y="39"/>
                </a:lnTo>
                <a:lnTo>
                  <a:pt x="6938" y="32"/>
                </a:lnTo>
                <a:lnTo>
                  <a:pt x="6896" y="27"/>
                </a:lnTo>
                <a:lnTo>
                  <a:pt x="6851" y="27"/>
                </a:lnTo>
                <a:lnTo>
                  <a:pt x="6810" y="27"/>
                </a:lnTo>
                <a:lnTo>
                  <a:pt x="6770" y="32"/>
                </a:lnTo>
                <a:lnTo>
                  <a:pt x="6731" y="37"/>
                </a:lnTo>
                <a:lnTo>
                  <a:pt x="6694" y="44"/>
                </a:lnTo>
                <a:lnTo>
                  <a:pt x="6627" y="62"/>
                </a:lnTo>
                <a:lnTo>
                  <a:pt x="6627" y="62"/>
                </a:lnTo>
                <a:lnTo>
                  <a:pt x="6624" y="62"/>
                </a:lnTo>
                <a:lnTo>
                  <a:pt x="6620" y="72"/>
                </a:lnTo>
                <a:lnTo>
                  <a:pt x="6590" y="131"/>
                </a:lnTo>
                <a:lnTo>
                  <a:pt x="6590" y="131"/>
                </a:lnTo>
                <a:lnTo>
                  <a:pt x="6580" y="153"/>
                </a:lnTo>
                <a:lnTo>
                  <a:pt x="6580" y="153"/>
                </a:lnTo>
                <a:lnTo>
                  <a:pt x="6573" y="153"/>
                </a:lnTo>
                <a:lnTo>
                  <a:pt x="6573" y="153"/>
                </a:lnTo>
                <a:lnTo>
                  <a:pt x="6585" y="96"/>
                </a:lnTo>
                <a:lnTo>
                  <a:pt x="6587" y="79"/>
                </a:lnTo>
                <a:lnTo>
                  <a:pt x="6587" y="79"/>
                </a:lnTo>
                <a:lnTo>
                  <a:pt x="6585" y="74"/>
                </a:lnTo>
                <a:lnTo>
                  <a:pt x="6585" y="74"/>
                </a:lnTo>
                <a:lnTo>
                  <a:pt x="6580" y="74"/>
                </a:lnTo>
                <a:lnTo>
                  <a:pt x="6580" y="74"/>
                </a:lnTo>
                <a:lnTo>
                  <a:pt x="6494" y="106"/>
                </a:lnTo>
                <a:lnTo>
                  <a:pt x="6447" y="126"/>
                </a:lnTo>
                <a:lnTo>
                  <a:pt x="6402" y="146"/>
                </a:lnTo>
                <a:lnTo>
                  <a:pt x="6402" y="146"/>
                </a:lnTo>
                <a:lnTo>
                  <a:pt x="6402" y="148"/>
                </a:lnTo>
                <a:lnTo>
                  <a:pt x="6402" y="148"/>
                </a:lnTo>
                <a:lnTo>
                  <a:pt x="6402" y="148"/>
                </a:lnTo>
                <a:lnTo>
                  <a:pt x="6402" y="148"/>
                </a:lnTo>
                <a:lnTo>
                  <a:pt x="6402" y="148"/>
                </a:lnTo>
                <a:lnTo>
                  <a:pt x="6402" y="148"/>
                </a:lnTo>
                <a:lnTo>
                  <a:pt x="6400" y="148"/>
                </a:lnTo>
                <a:lnTo>
                  <a:pt x="6400" y="148"/>
                </a:lnTo>
                <a:lnTo>
                  <a:pt x="6400" y="150"/>
                </a:lnTo>
                <a:lnTo>
                  <a:pt x="6400" y="150"/>
                </a:lnTo>
                <a:lnTo>
                  <a:pt x="6400" y="150"/>
                </a:lnTo>
                <a:lnTo>
                  <a:pt x="6398" y="377"/>
                </a:lnTo>
                <a:lnTo>
                  <a:pt x="6407" y="461"/>
                </a:lnTo>
                <a:lnTo>
                  <a:pt x="6407" y="461"/>
                </a:lnTo>
                <a:lnTo>
                  <a:pt x="6410" y="464"/>
                </a:lnTo>
                <a:lnTo>
                  <a:pt x="6410" y="464"/>
                </a:lnTo>
                <a:lnTo>
                  <a:pt x="6415" y="464"/>
                </a:lnTo>
                <a:lnTo>
                  <a:pt x="6415" y="464"/>
                </a:lnTo>
                <a:lnTo>
                  <a:pt x="6439" y="456"/>
                </a:lnTo>
                <a:lnTo>
                  <a:pt x="6452" y="454"/>
                </a:lnTo>
                <a:lnTo>
                  <a:pt x="6452" y="454"/>
                </a:lnTo>
                <a:lnTo>
                  <a:pt x="6457" y="451"/>
                </a:lnTo>
                <a:lnTo>
                  <a:pt x="6553" y="232"/>
                </a:lnTo>
                <a:lnTo>
                  <a:pt x="6528" y="392"/>
                </a:lnTo>
                <a:lnTo>
                  <a:pt x="6506" y="414"/>
                </a:lnTo>
                <a:lnTo>
                  <a:pt x="6516" y="353"/>
                </a:lnTo>
                <a:lnTo>
                  <a:pt x="6516" y="353"/>
                </a:lnTo>
                <a:lnTo>
                  <a:pt x="6516" y="350"/>
                </a:lnTo>
                <a:lnTo>
                  <a:pt x="6511" y="348"/>
                </a:lnTo>
                <a:lnTo>
                  <a:pt x="6511" y="348"/>
                </a:lnTo>
                <a:lnTo>
                  <a:pt x="6509" y="348"/>
                </a:lnTo>
                <a:lnTo>
                  <a:pt x="6506" y="350"/>
                </a:lnTo>
                <a:lnTo>
                  <a:pt x="6506" y="350"/>
                </a:lnTo>
                <a:lnTo>
                  <a:pt x="6474" y="422"/>
                </a:lnTo>
                <a:lnTo>
                  <a:pt x="6454" y="461"/>
                </a:lnTo>
                <a:lnTo>
                  <a:pt x="6454" y="461"/>
                </a:lnTo>
                <a:lnTo>
                  <a:pt x="6422" y="474"/>
                </a:lnTo>
                <a:lnTo>
                  <a:pt x="6388" y="488"/>
                </a:lnTo>
                <a:lnTo>
                  <a:pt x="6358" y="508"/>
                </a:lnTo>
                <a:lnTo>
                  <a:pt x="6331" y="528"/>
                </a:lnTo>
                <a:lnTo>
                  <a:pt x="6306" y="553"/>
                </a:lnTo>
                <a:lnTo>
                  <a:pt x="6286" y="577"/>
                </a:lnTo>
                <a:lnTo>
                  <a:pt x="6269" y="604"/>
                </a:lnTo>
                <a:lnTo>
                  <a:pt x="6254" y="634"/>
                </a:lnTo>
                <a:lnTo>
                  <a:pt x="6131" y="671"/>
                </a:lnTo>
                <a:lnTo>
                  <a:pt x="6131" y="671"/>
                </a:lnTo>
                <a:lnTo>
                  <a:pt x="6129" y="674"/>
                </a:lnTo>
                <a:lnTo>
                  <a:pt x="6129" y="676"/>
                </a:lnTo>
                <a:lnTo>
                  <a:pt x="6129" y="676"/>
                </a:lnTo>
                <a:lnTo>
                  <a:pt x="6129" y="678"/>
                </a:lnTo>
                <a:lnTo>
                  <a:pt x="6131" y="681"/>
                </a:lnTo>
                <a:lnTo>
                  <a:pt x="6232" y="688"/>
                </a:lnTo>
                <a:lnTo>
                  <a:pt x="6232" y="688"/>
                </a:lnTo>
                <a:lnTo>
                  <a:pt x="6230" y="713"/>
                </a:lnTo>
                <a:lnTo>
                  <a:pt x="6230" y="740"/>
                </a:lnTo>
                <a:lnTo>
                  <a:pt x="6235" y="762"/>
                </a:lnTo>
                <a:lnTo>
                  <a:pt x="6245" y="785"/>
                </a:lnTo>
                <a:lnTo>
                  <a:pt x="6222" y="817"/>
                </a:lnTo>
                <a:lnTo>
                  <a:pt x="6136" y="886"/>
                </a:lnTo>
                <a:lnTo>
                  <a:pt x="6225" y="787"/>
                </a:lnTo>
                <a:lnTo>
                  <a:pt x="6225" y="787"/>
                </a:lnTo>
                <a:lnTo>
                  <a:pt x="6227" y="782"/>
                </a:lnTo>
                <a:lnTo>
                  <a:pt x="6217" y="752"/>
                </a:lnTo>
                <a:lnTo>
                  <a:pt x="6217" y="752"/>
                </a:lnTo>
                <a:lnTo>
                  <a:pt x="6215" y="750"/>
                </a:lnTo>
                <a:lnTo>
                  <a:pt x="6215" y="750"/>
                </a:lnTo>
                <a:lnTo>
                  <a:pt x="6210" y="750"/>
                </a:lnTo>
                <a:lnTo>
                  <a:pt x="6119" y="7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7"/>
                </a:lnTo>
                <a:lnTo>
                  <a:pt x="5808" y="999"/>
                </a:lnTo>
                <a:lnTo>
                  <a:pt x="5808" y="999"/>
                </a:lnTo>
                <a:lnTo>
                  <a:pt x="5808" y="999"/>
                </a:lnTo>
                <a:lnTo>
                  <a:pt x="5808" y="999"/>
                </a:lnTo>
                <a:lnTo>
                  <a:pt x="5805" y="999"/>
                </a:lnTo>
                <a:lnTo>
                  <a:pt x="5805" y="999"/>
                </a:lnTo>
                <a:lnTo>
                  <a:pt x="5805" y="1002"/>
                </a:lnTo>
                <a:lnTo>
                  <a:pt x="5805" y="1002"/>
                </a:lnTo>
                <a:lnTo>
                  <a:pt x="5808" y="1041"/>
                </a:lnTo>
                <a:lnTo>
                  <a:pt x="5813" y="1078"/>
                </a:lnTo>
                <a:lnTo>
                  <a:pt x="5820" y="1108"/>
                </a:lnTo>
                <a:lnTo>
                  <a:pt x="5833" y="1137"/>
                </a:lnTo>
                <a:lnTo>
                  <a:pt x="5833" y="1137"/>
                </a:lnTo>
                <a:lnTo>
                  <a:pt x="5837" y="1142"/>
                </a:lnTo>
                <a:lnTo>
                  <a:pt x="5837" y="1142"/>
                </a:lnTo>
                <a:lnTo>
                  <a:pt x="5840" y="1142"/>
                </a:lnTo>
                <a:lnTo>
                  <a:pt x="5855" y="1135"/>
                </a:lnTo>
                <a:lnTo>
                  <a:pt x="5884" y="1115"/>
                </a:lnTo>
                <a:lnTo>
                  <a:pt x="5941" y="1076"/>
                </a:lnTo>
                <a:lnTo>
                  <a:pt x="5941" y="1076"/>
                </a:lnTo>
                <a:lnTo>
                  <a:pt x="5946" y="1071"/>
                </a:lnTo>
                <a:lnTo>
                  <a:pt x="5946" y="1071"/>
                </a:lnTo>
                <a:lnTo>
                  <a:pt x="5948" y="1078"/>
                </a:lnTo>
                <a:lnTo>
                  <a:pt x="5948" y="1078"/>
                </a:lnTo>
                <a:lnTo>
                  <a:pt x="5921" y="1113"/>
                </a:lnTo>
                <a:lnTo>
                  <a:pt x="5921" y="1113"/>
                </a:lnTo>
                <a:lnTo>
                  <a:pt x="5867" y="1179"/>
                </a:lnTo>
                <a:lnTo>
                  <a:pt x="5862" y="1189"/>
                </a:lnTo>
                <a:lnTo>
                  <a:pt x="5862" y="1194"/>
                </a:lnTo>
                <a:lnTo>
                  <a:pt x="5862" y="1194"/>
                </a:lnTo>
                <a:lnTo>
                  <a:pt x="5882" y="1216"/>
                </a:lnTo>
                <a:lnTo>
                  <a:pt x="5902" y="1239"/>
                </a:lnTo>
                <a:lnTo>
                  <a:pt x="5926" y="1261"/>
                </a:lnTo>
                <a:lnTo>
                  <a:pt x="5953" y="1283"/>
                </a:lnTo>
                <a:lnTo>
                  <a:pt x="5914" y="1347"/>
                </a:lnTo>
                <a:lnTo>
                  <a:pt x="5914" y="1347"/>
                </a:lnTo>
                <a:lnTo>
                  <a:pt x="5914" y="1350"/>
                </a:lnTo>
                <a:lnTo>
                  <a:pt x="5916" y="1352"/>
                </a:lnTo>
                <a:lnTo>
                  <a:pt x="5916" y="1352"/>
                </a:lnTo>
                <a:lnTo>
                  <a:pt x="5934" y="1367"/>
                </a:lnTo>
                <a:lnTo>
                  <a:pt x="5956" y="1379"/>
                </a:lnTo>
                <a:lnTo>
                  <a:pt x="5985" y="1391"/>
                </a:lnTo>
                <a:lnTo>
                  <a:pt x="6025" y="1406"/>
                </a:lnTo>
                <a:lnTo>
                  <a:pt x="6072" y="1419"/>
                </a:lnTo>
                <a:lnTo>
                  <a:pt x="6099" y="1424"/>
                </a:lnTo>
                <a:lnTo>
                  <a:pt x="6126" y="1426"/>
                </a:lnTo>
                <a:lnTo>
                  <a:pt x="6158" y="1428"/>
                </a:lnTo>
                <a:lnTo>
                  <a:pt x="6193" y="1428"/>
                </a:lnTo>
                <a:lnTo>
                  <a:pt x="6193" y="1428"/>
                </a:lnTo>
                <a:lnTo>
                  <a:pt x="6210" y="1428"/>
                </a:lnTo>
                <a:lnTo>
                  <a:pt x="6210" y="1428"/>
                </a:lnTo>
                <a:lnTo>
                  <a:pt x="6245" y="1428"/>
                </a:lnTo>
                <a:lnTo>
                  <a:pt x="6277" y="1424"/>
                </a:lnTo>
                <a:lnTo>
                  <a:pt x="6341" y="1414"/>
                </a:lnTo>
                <a:lnTo>
                  <a:pt x="6398" y="1401"/>
                </a:lnTo>
                <a:lnTo>
                  <a:pt x="6447" y="1384"/>
                </a:lnTo>
                <a:lnTo>
                  <a:pt x="6489" y="1369"/>
                </a:lnTo>
                <a:lnTo>
                  <a:pt x="6518" y="1357"/>
                </a:lnTo>
                <a:lnTo>
                  <a:pt x="6546" y="1345"/>
                </a:lnTo>
                <a:lnTo>
                  <a:pt x="6546" y="1345"/>
                </a:lnTo>
                <a:lnTo>
                  <a:pt x="6548" y="1342"/>
                </a:lnTo>
                <a:lnTo>
                  <a:pt x="6548" y="1340"/>
                </a:lnTo>
                <a:lnTo>
                  <a:pt x="6536" y="1253"/>
                </a:lnTo>
                <a:lnTo>
                  <a:pt x="6536" y="1253"/>
                </a:lnTo>
                <a:lnTo>
                  <a:pt x="6521" y="1135"/>
                </a:lnTo>
                <a:lnTo>
                  <a:pt x="6521" y="1135"/>
                </a:lnTo>
                <a:lnTo>
                  <a:pt x="6501" y="1002"/>
                </a:lnTo>
                <a:lnTo>
                  <a:pt x="6501" y="1002"/>
                </a:lnTo>
                <a:lnTo>
                  <a:pt x="6513" y="1044"/>
                </a:lnTo>
                <a:lnTo>
                  <a:pt x="6513" y="1044"/>
                </a:lnTo>
                <a:lnTo>
                  <a:pt x="6558" y="1194"/>
                </a:lnTo>
                <a:lnTo>
                  <a:pt x="6570" y="1224"/>
                </a:lnTo>
                <a:lnTo>
                  <a:pt x="6573" y="1231"/>
                </a:lnTo>
                <a:lnTo>
                  <a:pt x="6578" y="1236"/>
                </a:lnTo>
                <a:lnTo>
                  <a:pt x="6578" y="1236"/>
                </a:lnTo>
                <a:lnTo>
                  <a:pt x="6583" y="1236"/>
                </a:lnTo>
                <a:lnTo>
                  <a:pt x="6583" y="1236"/>
                </a:lnTo>
                <a:lnTo>
                  <a:pt x="6642" y="1204"/>
                </a:lnTo>
                <a:lnTo>
                  <a:pt x="6701" y="1167"/>
                </a:lnTo>
                <a:lnTo>
                  <a:pt x="6758" y="1130"/>
                </a:lnTo>
                <a:lnTo>
                  <a:pt x="6810" y="1086"/>
                </a:lnTo>
                <a:lnTo>
                  <a:pt x="6810" y="1086"/>
                </a:lnTo>
                <a:lnTo>
                  <a:pt x="6812" y="1083"/>
                </a:lnTo>
                <a:lnTo>
                  <a:pt x="6810" y="1073"/>
                </a:lnTo>
                <a:lnTo>
                  <a:pt x="6780" y="1031"/>
                </a:lnTo>
                <a:lnTo>
                  <a:pt x="6780" y="1031"/>
                </a:lnTo>
                <a:lnTo>
                  <a:pt x="6760" y="1007"/>
                </a:lnTo>
                <a:lnTo>
                  <a:pt x="6748" y="989"/>
                </a:lnTo>
                <a:lnTo>
                  <a:pt x="6748" y="989"/>
                </a:lnTo>
                <a:lnTo>
                  <a:pt x="6753" y="984"/>
                </a:lnTo>
                <a:lnTo>
                  <a:pt x="6753" y="984"/>
                </a:lnTo>
                <a:lnTo>
                  <a:pt x="6770" y="999"/>
                </a:lnTo>
                <a:lnTo>
                  <a:pt x="6770" y="999"/>
                </a:lnTo>
                <a:lnTo>
                  <a:pt x="6834" y="1049"/>
                </a:lnTo>
                <a:lnTo>
                  <a:pt x="6844" y="1053"/>
                </a:lnTo>
                <a:lnTo>
                  <a:pt x="6849" y="1053"/>
                </a:lnTo>
                <a:lnTo>
                  <a:pt x="6849" y="1053"/>
                </a:lnTo>
                <a:lnTo>
                  <a:pt x="6898" y="1004"/>
                </a:lnTo>
                <a:lnTo>
                  <a:pt x="6945" y="950"/>
                </a:lnTo>
                <a:lnTo>
                  <a:pt x="6987" y="893"/>
                </a:lnTo>
                <a:lnTo>
                  <a:pt x="7029" y="831"/>
                </a:lnTo>
                <a:lnTo>
                  <a:pt x="7029" y="831"/>
                </a:lnTo>
                <a:lnTo>
                  <a:pt x="7029" y="831"/>
                </a:lnTo>
                <a:lnTo>
                  <a:pt x="7029" y="831"/>
                </a:lnTo>
                <a:lnTo>
                  <a:pt x="7032" y="831"/>
                </a:lnTo>
                <a:lnTo>
                  <a:pt x="7032" y="831"/>
                </a:lnTo>
                <a:lnTo>
                  <a:pt x="7032" y="831"/>
                </a:lnTo>
                <a:lnTo>
                  <a:pt x="7032" y="831"/>
                </a:lnTo>
                <a:lnTo>
                  <a:pt x="7032" y="829"/>
                </a:lnTo>
                <a:lnTo>
                  <a:pt x="7032" y="829"/>
                </a:lnTo>
                <a:lnTo>
                  <a:pt x="7032" y="829"/>
                </a:lnTo>
                <a:lnTo>
                  <a:pt x="7032" y="829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6"/>
                </a:lnTo>
                <a:lnTo>
                  <a:pt x="7029" y="824"/>
                </a:lnTo>
                <a:lnTo>
                  <a:pt x="7029" y="824"/>
                </a:lnTo>
                <a:lnTo>
                  <a:pt x="7027" y="824"/>
                </a:lnTo>
                <a:lnTo>
                  <a:pt x="7027" y="824"/>
                </a:lnTo>
                <a:lnTo>
                  <a:pt x="7027" y="824"/>
                </a:lnTo>
                <a:lnTo>
                  <a:pt x="6615" y="703"/>
                </a:lnTo>
                <a:lnTo>
                  <a:pt x="6615" y="703"/>
                </a:lnTo>
                <a:lnTo>
                  <a:pt x="6612" y="703"/>
                </a:lnTo>
                <a:lnTo>
                  <a:pt x="6610" y="706"/>
                </a:lnTo>
                <a:lnTo>
                  <a:pt x="6610" y="706"/>
                </a:lnTo>
                <a:lnTo>
                  <a:pt x="6600" y="718"/>
                </a:lnTo>
                <a:lnTo>
                  <a:pt x="6590" y="730"/>
                </a:lnTo>
                <a:lnTo>
                  <a:pt x="6578" y="740"/>
                </a:lnTo>
                <a:lnTo>
                  <a:pt x="6578" y="740"/>
                </a:lnTo>
                <a:lnTo>
                  <a:pt x="6575" y="743"/>
                </a:lnTo>
                <a:lnTo>
                  <a:pt x="6575" y="748"/>
                </a:lnTo>
                <a:lnTo>
                  <a:pt x="6634" y="876"/>
                </a:lnTo>
                <a:lnTo>
                  <a:pt x="6509" y="802"/>
                </a:lnTo>
                <a:lnTo>
                  <a:pt x="6509" y="802"/>
                </a:lnTo>
                <a:lnTo>
                  <a:pt x="6506" y="802"/>
                </a:lnTo>
                <a:lnTo>
                  <a:pt x="6504" y="804"/>
                </a:lnTo>
                <a:lnTo>
                  <a:pt x="6504" y="804"/>
                </a:lnTo>
                <a:lnTo>
                  <a:pt x="6486" y="817"/>
                </a:lnTo>
                <a:lnTo>
                  <a:pt x="6469" y="829"/>
                </a:lnTo>
                <a:lnTo>
                  <a:pt x="6449" y="839"/>
                </a:lnTo>
                <a:lnTo>
                  <a:pt x="6449" y="839"/>
                </a:lnTo>
                <a:lnTo>
                  <a:pt x="6447" y="841"/>
                </a:lnTo>
                <a:lnTo>
                  <a:pt x="6447" y="844"/>
                </a:lnTo>
                <a:lnTo>
                  <a:pt x="6479" y="1268"/>
                </a:lnTo>
                <a:lnTo>
                  <a:pt x="6479" y="1268"/>
                </a:lnTo>
                <a:lnTo>
                  <a:pt x="6420" y="1288"/>
                </a:lnTo>
                <a:lnTo>
                  <a:pt x="6365" y="1303"/>
                </a:lnTo>
                <a:lnTo>
                  <a:pt x="6309" y="1315"/>
                </a:lnTo>
                <a:lnTo>
                  <a:pt x="6252" y="1322"/>
                </a:lnTo>
                <a:lnTo>
                  <a:pt x="6252" y="1322"/>
                </a:lnTo>
                <a:lnTo>
                  <a:pt x="6262" y="1273"/>
                </a:lnTo>
                <a:lnTo>
                  <a:pt x="6262" y="1273"/>
                </a:lnTo>
                <a:lnTo>
                  <a:pt x="6269" y="1224"/>
                </a:lnTo>
                <a:lnTo>
                  <a:pt x="6269" y="1216"/>
                </a:lnTo>
                <a:lnTo>
                  <a:pt x="6267" y="1214"/>
                </a:lnTo>
                <a:lnTo>
                  <a:pt x="6267" y="1214"/>
                </a:lnTo>
                <a:lnTo>
                  <a:pt x="6264" y="1211"/>
                </a:lnTo>
                <a:lnTo>
                  <a:pt x="6264" y="1211"/>
                </a:lnTo>
                <a:lnTo>
                  <a:pt x="6259" y="1211"/>
                </a:lnTo>
                <a:lnTo>
                  <a:pt x="6259" y="1211"/>
                </a:lnTo>
                <a:lnTo>
                  <a:pt x="6252" y="1211"/>
                </a:lnTo>
                <a:lnTo>
                  <a:pt x="6247" y="1211"/>
                </a:lnTo>
                <a:lnTo>
                  <a:pt x="6245" y="1214"/>
                </a:lnTo>
                <a:lnTo>
                  <a:pt x="6245" y="1214"/>
                </a:lnTo>
                <a:lnTo>
                  <a:pt x="6220" y="1263"/>
                </a:lnTo>
                <a:lnTo>
                  <a:pt x="6193" y="1320"/>
                </a:lnTo>
                <a:lnTo>
                  <a:pt x="6193" y="1320"/>
                </a:lnTo>
                <a:lnTo>
                  <a:pt x="6141" y="1317"/>
                </a:lnTo>
                <a:lnTo>
                  <a:pt x="6094" y="1313"/>
                </a:lnTo>
                <a:lnTo>
                  <a:pt x="6052" y="1303"/>
                </a:lnTo>
                <a:lnTo>
                  <a:pt x="6018" y="1293"/>
                </a:lnTo>
                <a:lnTo>
                  <a:pt x="6309" y="930"/>
                </a:lnTo>
                <a:lnTo>
                  <a:pt x="6259" y="1182"/>
                </a:lnTo>
                <a:lnTo>
                  <a:pt x="6259" y="1182"/>
                </a:lnTo>
                <a:lnTo>
                  <a:pt x="6259" y="1187"/>
                </a:lnTo>
                <a:lnTo>
                  <a:pt x="6262" y="1189"/>
                </a:lnTo>
                <a:lnTo>
                  <a:pt x="6262" y="1189"/>
                </a:lnTo>
                <a:lnTo>
                  <a:pt x="6267" y="1189"/>
                </a:lnTo>
                <a:lnTo>
                  <a:pt x="6269" y="1187"/>
                </a:lnTo>
                <a:lnTo>
                  <a:pt x="6427" y="849"/>
                </a:lnTo>
                <a:lnTo>
                  <a:pt x="6427" y="849"/>
                </a:lnTo>
                <a:lnTo>
                  <a:pt x="6430" y="846"/>
                </a:lnTo>
                <a:lnTo>
                  <a:pt x="6427" y="844"/>
                </a:lnTo>
                <a:lnTo>
                  <a:pt x="6427" y="844"/>
                </a:lnTo>
                <a:lnTo>
                  <a:pt x="6425" y="844"/>
                </a:lnTo>
                <a:lnTo>
                  <a:pt x="6422" y="844"/>
                </a:lnTo>
                <a:lnTo>
                  <a:pt x="6422" y="844"/>
                </a:lnTo>
                <a:lnTo>
                  <a:pt x="6407" y="849"/>
                </a:lnTo>
                <a:lnTo>
                  <a:pt x="6395" y="854"/>
                </a:lnTo>
                <a:lnTo>
                  <a:pt x="6380" y="856"/>
                </a:lnTo>
                <a:lnTo>
                  <a:pt x="6380" y="856"/>
                </a:lnTo>
                <a:lnTo>
                  <a:pt x="6375" y="859"/>
                </a:lnTo>
                <a:lnTo>
                  <a:pt x="6346" y="925"/>
                </a:lnTo>
                <a:lnTo>
                  <a:pt x="6368" y="839"/>
                </a:lnTo>
                <a:lnTo>
                  <a:pt x="6368" y="839"/>
                </a:lnTo>
                <a:lnTo>
                  <a:pt x="6380" y="836"/>
                </a:lnTo>
                <a:lnTo>
                  <a:pt x="6380" y="836"/>
                </a:lnTo>
                <a:lnTo>
                  <a:pt x="6402" y="829"/>
                </a:lnTo>
                <a:lnTo>
                  <a:pt x="6427" y="819"/>
                </a:lnTo>
                <a:lnTo>
                  <a:pt x="6427" y="819"/>
                </a:lnTo>
                <a:lnTo>
                  <a:pt x="6462" y="802"/>
                </a:lnTo>
                <a:lnTo>
                  <a:pt x="6496" y="782"/>
                </a:lnTo>
                <a:lnTo>
                  <a:pt x="6526" y="757"/>
                </a:lnTo>
                <a:lnTo>
                  <a:pt x="6555" y="733"/>
                </a:lnTo>
                <a:lnTo>
                  <a:pt x="6578" y="706"/>
                </a:lnTo>
                <a:lnTo>
                  <a:pt x="6600" y="678"/>
                </a:lnTo>
                <a:lnTo>
                  <a:pt x="6617" y="649"/>
                </a:lnTo>
                <a:lnTo>
                  <a:pt x="6627" y="619"/>
                </a:lnTo>
                <a:lnTo>
                  <a:pt x="6802" y="580"/>
                </a:lnTo>
                <a:lnTo>
                  <a:pt x="6802" y="580"/>
                </a:lnTo>
                <a:lnTo>
                  <a:pt x="6807" y="577"/>
                </a:lnTo>
                <a:lnTo>
                  <a:pt x="6807" y="575"/>
                </a:lnTo>
                <a:lnTo>
                  <a:pt x="6807" y="575"/>
                </a:lnTo>
                <a:lnTo>
                  <a:pt x="6805" y="570"/>
                </a:lnTo>
                <a:lnTo>
                  <a:pt x="6802" y="570"/>
                </a:lnTo>
                <a:lnTo>
                  <a:pt x="6639" y="575"/>
                </a:lnTo>
                <a:lnTo>
                  <a:pt x="6639" y="575"/>
                </a:lnTo>
                <a:lnTo>
                  <a:pt x="6642" y="555"/>
                </a:lnTo>
                <a:lnTo>
                  <a:pt x="6642" y="540"/>
                </a:lnTo>
                <a:lnTo>
                  <a:pt x="6637" y="523"/>
                </a:lnTo>
                <a:lnTo>
                  <a:pt x="6632" y="508"/>
                </a:lnTo>
                <a:lnTo>
                  <a:pt x="6785" y="343"/>
                </a:lnTo>
                <a:lnTo>
                  <a:pt x="6785" y="343"/>
                </a:lnTo>
                <a:lnTo>
                  <a:pt x="6785" y="340"/>
                </a:lnTo>
                <a:lnTo>
                  <a:pt x="6785" y="336"/>
                </a:lnTo>
                <a:lnTo>
                  <a:pt x="6785" y="336"/>
                </a:lnTo>
                <a:lnTo>
                  <a:pt x="6782" y="336"/>
                </a:lnTo>
                <a:lnTo>
                  <a:pt x="6777" y="336"/>
                </a:lnTo>
                <a:lnTo>
                  <a:pt x="6689" y="387"/>
                </a:lnTo>
                <a:lnTo>
                  <a:pt x="6689" y="387"/>
                </a:lnTo>
                <a:lnTo>
                  <a:pt x="6785" y="210"/>
                </a:lnTo>
                <a:lnTo>
                  <a:pt x="6844" y="101"/>
                </a:lnTo>
                <a:lnTo>
                  <a:pt x="6844" y="101"/>
                </a:lnTo>
                <a:lnTo>
                  <a:pt x="6881" y="104"/>
                </a:lnTo>
                <a:lnTo>
                  <a:pt x="6913" y="111"/>
                </a:lnTo>
                <a:lnTo>
                  <a:pt x="6948" y="118"/>
                </a:lnTo>
                <a:lnTo>
                  <a:pt x="6980" y="131"/>
                </a:lnTo>
                <a:lnTo>
                  <a:pt x="6980" y="131"/>
                </a:lnTo>
                <a:lnTo>
                  <a:pt x="6950" y="165"/>
                </a:lnTo>
                <a:lnTo>
                  <a:pt x="6950" y="165"/>
                </a:lnTo>
                <a:lnTo>
                  <a:pt x="6921" y="197"/>
                </a:lnTo>
                <a:lnTo>
                  <a:pt x="6916" y="205"/>
                </a:lnTo>
                <a:lnTo>
                  <a:pt x="6916" y="207"/>
                </a:lnTo>
                <a:lnTo>
                  <a:pt x="6916" y="207"/>
                </a:lnTo>
                <a:lnTo>
                  <a:pt x="6918" y="212"/>
                </a:lnTo>
                <a:lnTo>
                  <a:pt x="6918" y="212"/>
                </a:lnTo>
                <a:lnTo>
                  <a:pt x="6935" y="220"/>
                </a:lnTo>
                <a:lnTo>
                  <a:pt x="6935" y="220"/>
                </a:lnTo>
                <a:lnTo>
                  <a:pt x="6938" y="220"/>
                </a:lnTo>
                <a:lnTo>
                  <a:pt x="6945" y="217"/>
                </a:lnTo>
                <a:lnTo>
                  <a:pt x="6982" y="185"/>
                </a:lnTo>
                <a:lnTo>
                  <a:pt x="6982" y="185"/>
                </a:lnTo>
                <a:lnTo>
                  <a:pt x="7022" y="150"/>
                </a:lnTo>
                <a:lnTo>
                  <a:pt x="7022" y="150"/>
                </a:lnTo>
                <a:lnTo>
                  <a:pt x="7056" y="173"/>
                </a:lnTo>
                <a:lnTo>
                  <a:pt x="7086" y="200"/>
                </a:lnTo>
                <a:lnTo>
                  <a:pt x="7108" y="229"/>
                </a:lnTo>
                <a:lnTo>
                  <a:pt x="7118" y="244"/>
                </a:lnTo>
                <a:lnTo>
                  <a:pt x="7128" y="259"/>
                </a:lnTo>
                <a:lnTo>
                  <a:pt x="7128" y="259"/>
                </a:lnTo>
                <a:lnTo>
                  <a:pt x="6834" y="419"/>
                </a:lnTo>
                <a:lnTo>
                  <a:pt x="6654" y="516"/>
                </a:lnTo>
                <a:lnTo>
                  <a:pt x="6654" y="516"/>
                </a:lnTo>
                <a:lnTo>
                  <a:pt x="6652" y="518"/>
                </a:lnTo>
                <a:lnTo>
                  <a:pt x="6652" y="518"/>
                </a:lnTo>
                <a:lnTo>
                  <a:pt x="6652" y="521"/>
                </a:lnTo>
                <a:lnTo>
                  <a:pt x="6652" y="521"/>
                </a:lnTo>
                <a:lnTo>
                  <a:pt x="6654" y="535"/>
                </a:lnTo>
                <a:lnTo>
                  <a:pt x="6657" y="548"/>
                </a:lnTo>
                <a:lnTo>
                  <a:pt x="6654" y="563"/>
                </a:lnTo>
                <a:lnTo>
                  <a:pt x="6654" y="563"/>
                </a:lnTo>
                <a:lnTo>
                  <a:pt x="6657" y="567"/>
                </a:lnTo>
                <a:lnTo>
                  <a:pt x="6657" y="567"/>
                </a:lnTo>
                <a:lnTo>
                  <a:pt x="6659" y="570"/>
                </a:lnTo>
                <a:lnTo>
                  <a:pt x="6965" y="560"/>
                </a:lnTo>
                <a:lnTo>
                  <a:pt x="6647" y="644"/>
                </a:lnTo>
                <a:lnTo>
                  <a:pt x="6647" y="644"/>
                </a:lnTo>
                <a:lnTo>
                  <a:pt x="6642" y="646"/>
                </a:lnTo>
                <a:lnTo>
                  <a:pt x="6642" y="646"/>
                </a:lnTo>
                <a:lnTo>
                  <a:pt x="6637" y="659"/>
                </a:lnTo>
                <a:lnTo>
                  <a:pt x="6632" y="671"/>
                </a:lnTo>
                <a:lnTo>
                  <a:pt x="6622" y="683"/>
                </a:lnTo>
                <a:lnTo>
                  <a:pt x="6622" y="683"/>
                </a:lnTo>
                <a:lnTo>
                  <a:pt x="6620" y="688"/>
                </a:lnTo>
                <a:lnTo>
                  <a:pt x="6620" y="688"/>
                </a:lnTo>
                <a:lnTo>
                  <a:pt x="6624" y="691"/>
                </a:lnTo>
                <a:lnTo>
                  <a:pt x="7054" y="812"/>
                </a:lnTo>
                <a:lnTo>
                  <a:pt x="7054" y="812"/>
                </a:lnTo>
                <a:lnTo>
                  <a:pt x="7056" y="812"/>
                </a:lnTo>
                <a:lnTo>
                  <a:pt x="7056" y="812"/>
                </a:lnTo>
                <a:lnTo>
                  <a:pt x="7059" y="812"/>
                </a:lnTo>
                <a:lnTo>
                  <a:pt x="7059" y="812"/>
                </a:lnTo>
                <a:lnTo>
                  <a:pt x="7059" y="812"/>
                </a:lnTo>
                <a:lnTo>
                  <a:pt x="7059" y="812"/>
                </a:lnTo>
                <a:lnTo>
                  <a:pt x="7061" y="809"/>
                </a:lnTo>
                <a:lnTo>
                  <a:pt x="7061" y="809"/>
                </a:lnTo>
                <a:lnTo>
                  <a:pt x="7093" y="748"/>
                </a:lnTo>
                <a:lnTo>
                  <a:pt x="7123" y="683"/>
                </a:lnTo>
                <a:lnTo>
                  <a:pt x="7145" y="622"/>
                </a:lnTo>
                <a:lnTo>
                  <a:pt x="7162" y="558"/>
                </a:lnTo>
                <a:lnTo>
                  <a:pt x="7162" y="558"/>
                </a:lnTo>
                <a:lnTo>
                  <a:pt x="7160" y="553"/>
                </a:lnTo>
                <a:lnTo>
                  <a:pt x="7160" y="553"/>
                </a:lnTo>
                <a:lnTo>
                  <a:pt x="7157" y="550"/>
                </a:lnTo>
                <a:lnTo>
                  <a:pt x="7150" y="550"/>
                </a:lnTo>
                <a:lnTo>
                  <a:pt x="7103" y="550"/>
                </a:lnTo>
                <a:lnTo>
                  <a:pt x="7103" y="550"/>
                </a:lnTo>
                <a:lnTo>
                  <a:pt x="7056" y="550"/>
                </a:lnTo>
                <a:lnTo>
                  <a:pt x="7056" y="550"/>
                </a:lnTo>
                <a:lnTo>
                  <a:pt x="7054" y="545"/>
                </a:lnTo>
                <a:lnTo>
                  <a:pt x="7054" y="545"/>
                </a:lnTo>
                <a:lnTo>
                  <a:pt x="7054" y="540"/>
                </a:lnTo>
                <a:lnTo>
                  <a:pt x="7054" y="540"/>
                </a:lnTo>
                <a:lnTo>
                  <a:pt x="7076" y="535"/>
                </a:lnTo>
                <a:lnTo>
                  <a:pt x="7106" y="528"/>
                </a:lnTo>
                <a:lnTo>
                  <a:pt x="7106" y="528"/>
                </a:lnTo>
                <a:lnTo>
                  <a:pt x="7160" y="516"/>
                </a:lnTo>
                <a:lnTo>
                  <a:pt x="7167" y="513"/>
                </a:lnTo>
                <a:lnTo>
                  <a:pt x="7170" y="511"/>
                </a:lnTo>
                <a:lnTo>
                  <a:pt x="7170" y="511"/>
                </a:lnTo>
                <a:lnTo>
                  <a:pt x="7172" y="466"/>
                </a:lnTo>
                <a:lnTo>
                  <a:pt x="7175" y="424"/>
                </a:lnTo>
                <a:lnTo>
                  <a:pt x="7172" y="382"/>
                </a:lnTo>
                <a:lnTo>
                  <a:pt x="7165" y="338"/>
                </a:lnTo>
                <a:lnTo>
                  <a:pt x="7165" y="338"/>
                </a:lnTo>
                <a:lnTo>
                  <a:pt x="7162" y="336"/>
                </a:lnTo>
                <a:lnTo>
                  <a:pt x="7162" y="336"/>
                </a:lnTo>
                <a:lnTo>
                  <a:pt x="7160" y="333"/>
                </a:lnTo>
                <a:lnTo>
                  <a:pt x="7150" y="336"/>
                </a:lnTo>
                <a:lnTo>
                  <a:pt x="7111" y="348"/>
                </a:lnTo>
                <a:lnTo>
                  <a:pt x="6896" y="424"/>
                </a:lnTo>
                <a:lnTo>
                  <a:pt x="6896" y="424"/>
                </a:lnTo>
                <a:lnTo>
                  <a:pt x="6896" y="427"/>
                </a:lnTo>
                <a:lnTo>
                  <a:pt x="6896" y="427"/>
                </a:lnTo>
                <a:lnTo>
                  <a:pt x="7076" y="331"/>
                </a:lnTo>
                <a:lnTo>
                  <a:pt x="7076" y="331"/>
                </a:lnTo>
                <a:lnTo>
                  <a:pt x="7150" y="294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42"/>
                </a:lnTo>
                <a:lnTo>
                  <a:pt x="7254" y="239"/>
                </a:lnTo>
                <a:lnTo>
                  <a:pt x="7254" y="239"/>
                </a:lnTo>
                <a:lnTo>
                  <a:pt x="7254" y="239"/>
                </a:lnTo>
                <a:lnTo>
                  <a:pt x="7254" y="239"/>
                </a:lnTo>
                <a:lnTo>
                  <a:pt x="7256" y="239"/>
                </a:lnTo>
                <a:lnTo>
                  <a:pt x="7256" y="239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7"/>
                </a:ln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lnTo>
                  <a:pt x="7256" y="234"/>
                </a:lnTo>
                <a:close/>
                <a:moveTo>
                  <a:pt x="7145" y="284"/>
                </a:moveTo>
                <a:lnTo>
                  <a:pt x="7145" y="284"/>
                </a:lnTo>
                <a:lnTo>
                  <a:pt x="7074" y="323"/>
                </a:lnTo>
                <a:lnTo>
                  <a:pt x="7074" y="323"/>
                </a:lnTo>
                <a:lnTo>
                  <a:pt x="6916" y="405"/>
                </a:lnTo>
                <a:lnTo>
                  <a:pt x="6916" y="405"/>
                </a:lnTo>
                <a:lnTo>
                  <a:pt x="6856" y="437"/>
                </a:lnTo>
                <a:lnTo>
                  <a:pt x="6832" y="449"/>
                </a:lnTo>
                <a:lnTo>
                  <a:pt x="6832" y="449"/>
                </a:lnTo>
                <a:lnTo>
                  <a:pt x="6832" y="449"/>
                </a:lnTo>
                <a:lnTo>
                  <a:pt x="6832" y="449"/>
                </a:lnTo>
                <a:lnTo>
                  <a:pt x="6832" y="449"/>
                </a:lnTo>
                <a:lnTo>
                  <a:pt x="6827" y="454"/>
                </a:lnTo>
                <a:lnTo>
                  <a:pt x="6827" y="456"/>
                </a:lnTo>
                <a:lnTo>
                  <a:pt x="6827" y="456"/>
                </a:lnTo>
                <a:lnTo>
                  <a:pt x="6829" y="459"/>
                </a:lnTo>
                <a:lnTo>
                  <a:pt x="6834" y="459"/>
                </a:lnTo>
                <a:lnTo>
                  <a:pt x="6834" y="459"/>
                </a:lnTo>
                <a:lnTo>
                  <a:pt x="6901" y="434"/>
                </a:lnTo>
                <a:lnTo>
                  <a:pt x="6901" y="434"/>
                </a:lnTo>
                <a:lnTo>
                  <a:pt x="7046" y="380"/>
                </a:lnTo>
                <a:lnTo>
                  <a:pt x="7115" y="355"/>
                </a:lnTo>
                <a:lnTo>
                  <a:pt x="7157" y="343"/>
                </a:lnTo>
                <a:lnTo>
                  <a:pt x="7157" y="343"/>
                </a:lnTo>
                <a:lnTo>
                  <a:pt x="7162" y="385"/>
                </a:lnTo>
                <a:lnTo>
                  <a:pt x="7165" y="424"/>
                </a:lnTo>
                <a:lnTo>
                  <a:pt x="7162" y="464"/>
                </a:lnTo>
                <a:lnTo>
                  <a:pt x="7160" y="506"/>
                </a:lnTo>
                <a:lnTo>
                  <a:pt x="7160" y="506"/>
                </a:lnTo>
                <a:lnTo>
                  <a:pt x="7138" y="513"/>
                </a:lnTo>
                <a:lnTo>
                  <a:pt x="7106" y="518"/>
                </a:lnTo>
                <a:lnTo>
                  <a:pt x="7106" y="518"/>
                </a:lnTo>
                <a:lnTo>
                  <a:pt x="7051" y="530"/>
                </a:lnTo>
                <a:lnTo>
                  <a:pt x="7044" y="535"/>
                </a:lnTo>
                <a:lnTo>
                  <a:pt x="7044" y="538"/>
                </a:lnTo>
                <a:lnTo>
                  <a:pt x="7044" y="538"/>
                </a:lnTo>
                <a:lnTo>
                  <a:pt x="7044" y="548"/>
                </a:lnTo>
                <a:lnTo>
                  <a:pt x="7044" y="548"/>
                </a:lnTo>
                <a:lnTo>
                  <a:pt x="7046" y="553"/>
                </a:lnTo>
                <a:lnTo>
                  <a:pt x="7046" y="553"/>
                </a:lnTo>
                <a:lnTo>
                  <a:pt x="7046" y="558"/>
                </a:lnTo>
                <a:lnTo>
                  <a:pt x="7046" y="558"/>
                </a:lnTo>
                <a:lnTo>
                  <a:pt x="7051" y="560"/>
                </a:lnTo>
                <a:lnTo>
                  <a:pt x="7059" y="560"/>
                </a:lnTo>
                <a:lnTo>
                  <a:pt x="7103" y="560"/>
                </a:lnTo>
                <a:lnTo>
                  <a:pt x="7103" y="560"/>
                </a:lnTo>
                <a:lnTo>
                  <a:pt x="7150" y="560"/>
                </a:lnTo>
                <a:lnTo>
                  <a:pt x="7150" y="560"/>
                </a:lnTo>
                <a:lnTo>
                  <a:pt x="7135" y="622"/>
                </a:lnTo>
                <a:lnTo>
                  <a:pt x="7113" y="681"/>
                </a:lnTo>
                <a:lnTo>
                  <a:pt x="7086" y="743"/>
                </a:lnTo>
                <a:lnTo>
                  <a:pt x="7054" y="802"/>
                </a:lnTo>
                <a:lnTo>
                  <a:pt x="6634" y="683"/>
                </a:lnTo>
                <a:lnTo>
                  <a:pt x="6634" y="683"/>
                </a:lnTo>
                <a:lnTo>
                  <a:pt x="6644" y="666"/>
                </a:lnTo>
                <a:lnTo>
                  <a:pt x="6652" y="651"/>
                </a:lnTo>
                <a:lnTo>
                  <a:pt x="7009" y="558"/>
                </a:lnTo>
                <a:lnTo>
                  <a:pt x="7009" y="558"/>
                </a:lnTo>
                <a:lnTo>
                  <a:pt x="7012" y="555"/>
                </a:lnTo>
                <a:lnTo>
                  <a:pt x="7012" y="553"/>
                </a:lnTo>
                <a:lnTo>
                  <a:pt x="7012" y="553"/>
                </a:lnTo>
                <a:lnTo>
                  <a:pt x="7009" y="550"/>
                </a:lnTo>
                <a:lnTo>
                  <a:pt x="7007" y="548"/>
                </a:lnTo>
                <a:lnTo>
                  <a:pt x="6666" y="560"/>
                </a:lnTo>
                <a:lnTo>
                  <a:pt x="6666" y="560"/>
                </a:lnTo>
                <a:lnTo>
                  <a:pt x="6666" y="543"/>
                </a:lnTo>
                <a:lnTo>
                  <a:pt x="6664" y="533"/>
                </a:lnTo>
                <a:lnTo>
                  <a:pt x="6662" y="523"/>
                </a:lnTo>
                <a:lnTo>
                  <a:pt x="6662" y="523"/>
                </a:lnTo>
                <a:lnTo>
                  <a:pt x="6911" y="390"/>
                </a:lnTo>
                <a:lnTo>
                  <a:pt x="7138" y="266"/>
                </a:lnTo>
                <a:lnTo>
                  <a:pt x="7138" y="266"/>
                </a:lnTo>
                <a:lnTo>
                  <a:pt x="7138" y="266"/>
                </a:lnTo>
                <a:lnTo>
                  <a:pt x="7138" y="266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4"/>
                </a:lnTo>
                <a:lnTo>
                  <a:pt x="7138" y="262"/>
                </a:lnTo>
                <a:lnTo>
                  <a:pt x="7138" y="262"/>
                </a:lnTo>
                <a:lnTo>
                  <a:pt x="7140" y="262"/>
                </a:lnTo>
                <a:lnTo>
                  <a:pt x="7140" y="262"/>
                </a:lnTo>
                <a:lnTo>
                  <a:pt x="7138" y="262"/>
                </a:lnTo>
                <a:lnTo>
                  <a:pt x="7138" y="262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8" y="259"/>
                </a:lnTo>
                <a:lnTo>
                  <a:pt x="7130" y="242"/>
                </a:lnTo>
                <a:lnTo>
                  <a:pt x="7118" y="225"/>
                </a:lnTo>
                <a:lnTo>
                  <a:pt x="7106" y="210"/>
                </a:lnTo>
                <a:lnTo>
                  <a:pt x="7093" y="195"/>
                </a:lnTo>
                <a:lnTo>
                  <a:pt x="7078" y="180"/>
                </a:lnTo>
                <a:lnTo>
                  <a:pt x="7061" y="165"/>
                </a:lnTo>
                <a:lnTo>
                  <a:pt x="7044" y="153"/>
                </a:lnTo>
                <a:lnTo>
                  <a:pt x="7024" y="141"/>
                </a:lnTo>
                <a:lnTo>
                  <a:pt x="7024" y="141"/>
                </a:lnTo>
                <a:lnTo>
                  <a:pt x="7022" y="141"/>
                </a:lnTo>
                <a:lnTo>
                  <a:pt x="7014" y="143"/>
                </a:lnTo>
                <a:lnTo>
                  <a:pt x="6975" y="178"/>
                </a:lnTo>
                <a:lnTo>
                  <a:pt x="6975" y="178"/>
                </a:lnTo>
                <a:lnTo>
                  <a:pt x="6938" y="210"/>
                </a:lnTo>
                <a:lnTo>
                  <a:pt x="6938" y="210"/>
                </a:lnTo>
                <a:lnTo>
                  <a:pt x="6928" y="205"/>
                </a:lnTo>
                <a:lnTo>
                  <a:pt x="6928" y="205"/>
                </a:lnTo>
                <a:lnTo>
                  <a:pt x="6958" y="173"/>
                </a:lnTo>
                <a:lnTo>
                  <a:pt x="6958" y="173"/>
                </a:lnTo>
                <a:lnTo>
                  <a:pt x="6987" y="138"/>
                </a:lnTo>
                <a:lnTo>
                  <a:pt x="6992" y="133"/>
                </a:lnTo>
                <a:lnTo>
                  <a:pt x="6992" y="128"/>
                </a:lnTo>
                <a:lnTo>
                  <a:pt x="6992" y="128"/>
                </a:lnTo>
                <a:lnTo>
                  <a:pt x="6990" y="126"/>
                </a:lnTo>
                <a:lnTo>
                  <a:pt x="6990" y="126"/>
                </a:lnTo>
                <a:lnTo>
                  <a:pt x="6953" y="111"/>
                </a:lnTo>
                <a:lnTo>
                  <a:pt x="6918" y="101"/>
                </a:lnTo>
                <a:lnTo>
                  <a:pt x="6881" y="94"/>
                </a:lnTo>
                <a:lnTo>
                  <a:pt x="6842" y="91"/>
                </a:lnTo>
                <a:lnTo>
                  <a:pt x="6842" y="91"/>
                </a:lnTo>
                <a:lnTo>
                  <a:pt x="6842" y="91"/>
                </a:lnTo>
                <a:lnTo>
                  <a:pt x="6842" y="91"/>
                </a:lnTo>
                <a:lnTo>
                  <a:pt x="6839" y="94"/>
                </a:lnTo>
                <a:lnTo>
                  <a:pt x="6839" y="94"/>
                </a:lnTo>
                <a:lnTo>
                  <a:pt x="6810" y="141"/>
                </a:lnTo>
                <a:lnTo>
                  <a:pt x="6758" y="239"/>
                </a:lnTo>
                <a:lnTo>
                  <a:pt x="6671" y="397"/>
                </a:lnTo>
                <a:lnTo>
                  <a:pt x="6671" y="397"/>
                </a:lnTo>
                <a:lnTo>
                  <a:pt x="6671" y="400"/>
                </a:lnTo>
                <a:lnTo>
                  <a:pt x="6674" y="402"/>
                </a:lnTo>
                <a:lnTo>
                  <a:pt x="6674" y="402"/>
                </a:lnTo>
                <a:lnTo>
                  <a:pt x="6676" y="405"/>
                </a:lnTo>
                <a:lnTo>
                  <a:pt x="6679" y="405"/>
                </a:lnTo>
                <a:lnTo>
                  <a:pt x="6755" y="360"/>
                </a:lnTo>
                <a:lnTo>
                  <a:pt x="6622" y="506"/>
                </a:lnTo>
                <a:lnTo>
                  <a:pt x="6622" y="506"/>
                </a:lnTo>
                <a:lnTo>
                  <a:pt x="6622" y="506"/>
                </a:lnTo>
                <a:lnTo>
                  <a:pt x="6622" y="506"/>
                </a:lnTo>
                <a:lnTo>
                  <a:pt x="6622" y="506"/>
                </a:lnTo>
                <a:lnTo>
                  <a:pt x="6622" y="506"/>
                </a:lnTo>
                <a:lnTo>
                  <a:pt x="6620" y="506"/>
                </a:lnTo>
                <a:lnTo>
                  <a:pt x="6620" y="506"/>
                </a:lnTo>
                <a:lnTo>
                  <a:pt x="6620" y="508"/>
                </a:lnTo>
                <a:lnTo>
                  <a:pt x="6620" y="508"/>
                </a:lnTo>
                <a:lnTo>
                  <a:pt x="6620" y="508"/>
                </a:lnTo>
                <a:lnTo>
                  <a:pt x="6620" y="508"/>
                </a:lnTo>
                <a:lnTo>
                  <a:pt x="6620" y="508"/>
                </a:lnTo>
                <a:lnTo>
                  <a:pt x="6620" y="508"/>
                </a:lnTo>
                <a:lnTo>
                  <a:pt x="6622" y="511"/>
                </a:lnTo>
                <a:lnTo>
                  <a:pt x="6622" y="511"/>
                </a:lnTo>
                <a:lnTo>
                  <a:pt x="6622" y="511"/>
                </a:lnTo>
                <a:lnTo>
                  <a:pt x="6622" y="511"/>
                </a:lnTo>
                <a:lnTo>
                  <a:pt x="6627" y="526"/>
                </a:lnTo>
                <a:lnTo>
                  <a:pt x="6632" y="540"/>
                </a:lnTo>
                <a:lnTo>
                  <a:pt x="6632" y="558"/>
                </a:lnTo>
                <a:lnTo>
                  <a:pt x="6629" y="580"/>
                </a:lnTo>
                <a:lnTo>
                  <a:pt x="6629" y="580"/>
                </a:lnTo>
                <a:lnTo>
                  <a:pt x="6629" y="585"/>
                </a:lnTo>
                <a:lnTo>
                  <a:pt x="6629" y="585"/>
                </a:lnTo>
                <a:lnTo>
                  <a:pt x="6634" y="585"/>
                </a:lnTo>
                <a:lnTo>
                  <a:pt x="6748" y="582"/>
                </a:lnTo>
                <a:lnTo>
                  <a:pt x="6622" y="609"/>
                </a:lnTo>
                <a:lnTo>
                  <a:pt x="6622" y="609"/>
                </a:lnTo>
                <a:lnTo>
                  <a:pt x="6620" y="612"/>
                </a:lnTo>
                <a:lnTo>
                  <a:pt x="6620" y="612"/>
                </a:lnTo>
                <a:lnTo>
                  <a:pt x="6607" y="641"/>
                </a:lnTo>
                <a:lnTo>
                  <a:pt x="6592" y="671"/>
                </a:lnTo>
                <a:lnTo>
                  <a:pt x="6573" y="698"/>
                </a:lnTo>
                <a:lnTo>
                  <a:pt x="6548" y="725"/>
                </a:lnTo>
                <a:lnTo>
                  <a:pt x="6521" y="750"/>
                </a:lnTo>
                <a:lnTo>
                  <a:pt x="6491" y="772"/>
                </a:lnTo>
                <a:lnTo>
                  <a:pt x="6459" y="792"/>
                </a:lnTo>
                <a:lnTo>
                  <a:pt x="6422" y="809"/>
                </a:lnTo>
                <a:lnTo>
                  <a:pt x="6422" y="809"/>
                </a:lnTo>
                <a:lnTo>
                  <a:pt x="6400" y="819"/>
                </a:lnTo>
                <a:lnTo>
                  <a:pt x="6378" y="826"/>
                </a:lnTo>
                <a:lnTo>
                  <a:pt x="6378" y="826"/>
                </a:lnTo>
                <a:lnTo>
                  <a:pt x="6363" y="829"/>
                </a:lnTo>
                <a:lnTo>
                  <a:pt x="6363" y="829"/>
                </a:lnTo>
                <a:lnTo>
                  <a:pt x="6361" y="834"/>
                </a:lnTo>
                <a:lnTo>
                  <a:pt x="6323" y="977"/>
                </a:lnTo>
                <a:lnTo>
                  <a:pt x="6323" y="977"/>
                </a:lnTo>
                <a:lnTo>
                  <a:pt x="6323" y="982"/>
                </a:lnTo>
                <a:lnTo>
                  <a:pt x="6326" y="984"/>
                </a:lnTo>
                <a:lnTo>
                  <a:pt x="6326" y="984"/>
                </a:lnTo>
                <a:lnTo>
                  <a:pt x="6328" y="984"/>
                </a:lnTo>
                <a:lnTo>
                  <a:pt x="6331" y="982"/>
                </a:lnTo>
                <a:lnTo>
                  <a:pt x="6385" y="866"/>
                </a:lnTo>
                <a:lnTo>
                  <a:pt x="6385" y="866"/>
                </a:lnTo>
                <a:lnTo>
                  <a:pt x="6398" y="864"/>
                </a:lnTo>
                <a:lnTo>
                  <a:pt x="6415" y="859"/>
                </a:lnTo>
                <a:lnTo>
                  <a:pt x="6277" y="1147"/>
                </a:lnTo>
                <a:lnTo>
                  <a:pt x="6321" y="913"/>
                </a:lnTo>
                <a:lnTo>
                  <a:pt x="6321" y="913"/>
                </a:lnTo>
                <a:lnTo>
                  <a:pt x="6321" y="910"/>
                </a:lnTo>
                <a:lnTo>
                  <a:pt x="6319" y="908"/>
                </a:lnTo>
                <a:lnTo>
                  <a:pt x="6319" y="908"/>
                </a:lnTo>
                <a:lnTo>
                  <a:pt x="6316" y="908"/>
                </a:lnTo>
                <a:lnTo>
                  <a:pt x="6314" y="910"/>
                </a:lnTo>
                <a:lnTo>
                  <a:pt x="6008" y="1290"/>
                </a:lnTo>
                <a:lnTo>
                  <a:pt x="6008" y="1290"/>
                </a:lnTo>
                <a:lnTo>
                  <a:pt x="6005" y="1295"/>
                </a:lnTo>
                <a:lnTo>
                  <a:pt x="6005" y="1295"/>
                </a:lnTo>
                <a:lnTo>
                  <a:pt x="6008" y="1298"/>
                </a:lnTo>
                <a:lnTo>
                  <a:pt x="6008" y="1298"/>
                </a:lnTo>
                <a:lnTo>
                  <a:pt x="6022" y="1305"/>
                </a:lnTo>
                <a:lnTo>
                  <a:pt x="6042" y="1310"/>
                </a:lnTo>
                <a:lnTo>
                  <a:pt x="6087" y="1320"/>
                </a:lnTo>
                <a:lnTo>
                  <a:pt x="6141" y="1327"/>
                </a:lnTo>
                <a:lnTo>
                  <a:pt x="6195" y="1330"/>
                </a:lnTo>
                <a:lnTo>
                  <a:pt x="6195" y="1330"/>
                </a:lnTo>
                <a:lnTo>
                  <a:pt x="6198" y="1330"/>
                </a:lnTo>
                <a:lnTo>
                  <a:pt x="6200" y="1327"/>
                </a:lnTo>
                <a:lnTo>
                  <a:pt x="6200" y="1327"/>
                </a:lnTo>
                <a:lnTo>
                  <a:pt x="6232" y="1261"/>
                </a:lnTo>
                <a:lnTo>
                  <a:pt x="6252" y="1221"/>
                </a:lnTo>
                <a:lnTo>
                  <a:pt x="6252" y="1221"/>
                </a:lnTo>
                <a:lnTo>
                  <a:pt x="6257" y="1221"/>
                </a:lnTo>
                <a:lnTo>
                  <a:pt x="6257" y="1221"/>
                </a:lnTo>
                <a:lnTo>
                  <a:pt x="6259" y="1221"/>
                </a:lnTo>
                <a:lnTo>
                  <a:pt x="6259" y="1221"/>
                </a:lnTo>
                <a:lnTo>
                  <a:pt x="6252" y="1271"/>
                </a:lnTo>
                <a:lnTo>
                  <a:pt x="6252" y="1271"/>
                </a:lnTo>
                <a:lnTo>
                  <a:pt x="6245" y="1320"/>
                </a:lnTo>
                <a:lnTo>
                  <a:pt x="6242" y="1327"/>
                </a:lnTo>
                <a:lnTo>
                  <a:pt x="6245" y="1330"/>
                </a:lnTo>
                <a:lnTo>
                  <a:pt x="6245" y="1330"/>
                </a:lnTo>
                <a:lnTo>
                  <a:pt x="6249" y="1332"/>
                </a:lnTo>
                <a:lnTo>
                  <a:pt x="6249" y="1332"/>
                </a:lnTo>
                <a:lnTo>
                  <a:pt x="6249" y="1332"/>
                </a:lnTo>
                <a:lnTo>
                  <a:pt x="6249" y="1332"/>
                </a:lnTo>
                <a:lnTo>
                  <a:pt x="6309" y="1325"/>
                </a:lnTo>
                <a:lnTo>
                  <a:pt x="6365" y="1313"/>
                </a:lnTo>
                <a:lnTo>
                  <a:pt x="6425" y="1298"/>
                </a:lnTo>
                <a:lnTo>
                  <a:pt x="6484" y="1276"/>
                </a:lnTo>
                <a:lnTo>
                  <a:pt x="6484" y="1276"/>
                </a:lnTo>
                <a:lnTo>
                  <a:pt x="6484" y="1276"/>
                </a:lnTo>
                <a:lnTo>
                  <a:pt x="6484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6"/>
                </a:lnTo>
                <a:lnTo>
                  <a:pt x="6486" y="1273"/>
                </a:lnTo>
                <a:lnTo>
                  <a:pt x="6486" y="1273"/>
                </a:lnTo>
                <a:lnTo>
                  <a:pt x="6489" y="1273"/>
                </a:lnTo>
                <a:lnTo>
                  <a:pt x="6489" y="1273"/>
                </a:lnTo>
                <a:lnTo>
                  <a:pt x="6489" y="1271"/>
                </a:lnTo>
                <a:lnTo>
                  <a:pt x="6489" y="1271"/>
                </a:lnTo>
                <a:lnTo>
                  <a:pt x="6489" y="1271"/>
                </a:lnTo>
                <a:lnTo>
                  <a:pt x="6457" y="846"/>
                </a:lnTo>
                <a:lnTo>
                  <a:pt x="6457" y="846"/>
                </a:lnTo>
                <a:lnTo>
                  <a:pt x="6479" y="834"/>
                </a:lnTo>
                <a:lnTo>
                  <a:pt x="6494" y="824"/>
                </a:lnTo>
                <a:lnTo>
                  <a:pt x="6506" y="814"/>
                </a:lnTo>
                <a:lnTo>
                  <a:pt x="6644" y="891"/>
                </a:lnTo>
                <a:lnTo>
                  <a:pt x="6644" y="891"/>
                </a:lnTo>
                <a:lnTo>
                  <a:pt x="6647" y="891"/>
                </a:lnTo>
                <a:lnTo>
                  <a:pt x="6649" y="891"/>
                </a:lnTo>
                <a:lnTo>
                  <a:pt x="6649" y="891"/>
                </a:lnTo>
                <a:lnTo>
                  <a:pt x="6652" y="888"/>
                </a:lnTo>
                <a:lnTo>
                  <a:pt x="6652" y="886"/>
                </a:lnTo>
                <a:lnTo>
                  <a:pt x="6587" y="745"/>
                </a:lnTo>
                <a:lnTo>
                  <a:pt x="6587" y="745"/>
                </a:lnTo>
                <a:lnTo>
                  <a:pt x="6600" y="733"/>
                </a:lnTo>
                <a:lnTo>
                  <a:pt x="6617" y="713"/>
                </a:lnTo>
                <a:lnTo>
                  <a:pt x="7019" y="831"/>
                </a:lnTo>
                <a:lnTo>
                  <a:pt x="7019" y="831"/>
                </a:lnTo>
                <a:lnTo>
                  <a:pt x="6977" y="891"/>
                </a:lnTo>
                <a:lnTo>
                  <a:pt x="6935" y="945"/>
                </a:lnTo>
                <a:lnTo>
                  <a:pt x="6891" y="997"/>
                </a:lnTo>
                <a:lnTo>
                  <a:pt x="6844" y="1044"/>
                </a:lnTo>
                <a:lnTo>
                  <a:pt x="6844" y="1044"/>
                </a:lnTo>
                <a:lnTo>
                  <a:pt x="6814" y="1021"/>
                </a:lnTo>
                <a:lnTo>
                  <a:pt x="6777" y="992"/>
                </a:lnTo>
                <a:lnTo>
                  <a:pt x="6777" y="992"/>
                </a:lnTo>
                <a:lnTo>
                  <a:pt x="6755" y="972"/>
                </a:lnTo>
                <a:lnTo>
                  <a:pt x="6755" y="972"/>
                </a:lnTo>
                <a:lnTo>
                  <a:pt x="6750" y="972"/>
                </a:lnTo>
                <a:lnTo>
                  <a:pt x="6750" y="972"/>
                </a:lnTo>
                <a:lnTo>
                  <a:pt x="6748" y="975"/>
                </a:lnTo>
                <a:lnTo>
                  <a:pt x="6748" y="975"/>
                </a:lnTo>
                <a:lnTo>
                  <a:pt x="6740" y="984"/>
                </a:lnTo>
                <a:lnTo>
                  <a:pt x="6740" y="984"/>
                </a:lnTo>
                <a:lnTo>
                  <a:pt x="6738" y="989"/>
                </a:lnTo>
                <a:lnTo>
                  <a:pt x="6740" y="997"/>
                </a:lnTo>
                <a:lnTo>
                  <a:pt x="6770" y="1039"/>
                </a:lnTo>
                <a:lnTo>
                  <a:pt x="6770" y="1039"/>
                </a:lnTo>
                <a:lnTo>
                  <a:pt x="6790" y="1063"/>
                </a:lnTo>
                <a:lnTo>
                  <a:pt x="6802" y="1081"/>
                </a:lnTo>
                <a:lnTo>
                  <a:pt x="6802" y="1081"/>
                </a:lnTo>
                <a:lnTo>
                  <a:pt x="6750" y="1123"/>
                </a:lnTo>
                <a:lnTo>
                  <a:pt x="6696" y="1160"/>
                </a:lnTo>
                <a:lnTo>
                  <a:pt x="6639" y="1194"/>
                </a:lnTo>
                <a:lnTo>
                  <a:pt x="6580" y="1226"/>
                </a:lnTo>
                <a:lnTo>
                  <a:pt x="6580" y="1226"/>
                </a:lnTo>
                <a:lnTo>
                  <a:pt x="6570" y="1199"/>
                </a:lnTo>
                <a:lnTo>
                  <a:pt x="6555" y="1152"/>
                </a:lnTo>
                <a:lnTo>
                  <a:pt x="6521" y="1041"/>
                </a:lnTo>
                <a:lnTo>
                  <a:pt x="6521" y="1041"/>
                </a:lnTo>
                <a:lnTo>
                  <a:pt x="6504" y="979"/>
                </a:lnTo>
                <a:lnTo>
                  <a:pt x="6491" y="942"/>
                </a:lnTo>
                <a:lnTo>
                  <a:pt x="6491" y="942"/>
                </a:lnTo>
                <a:lnTo>
                  <a:pt x="6489" y="940"/>
                </a:lnTo>
                <a:lnTo>
                  <a:pt x="6486" y="940"/>
                </a:lnTo>
                <a:lnTo>
                  <a:pt x="6486" y="940"/>
                </a:lnTo>
                <a:lnTo>
                  <a:pt x="6484" y="942"/>
                </a:lnTo>
                <a:lnTo>
                  <a:pt x="6484" y="947"/>
                </a:lnTo>
                <a:lnTo>
                  <a:pt x="6484" y="947"/>
                </a:lnTo>
                <a:lnTo>
                  <a:pt x="6484" y="947"/>
                </a:lnTo>
                <a:lnTo>
                  <a:pt x="6484" y="947"/>
                </a:lnTo>
                <a:lnTo>
                  <a:pt x="6484" y="947"/>
                </a:lnTo>
                <a:lnTo>
                  <a:pt x="6491" y="1009"/>
                </a:lnTo>
                <a:lnTo>
                  <a:pt x="6491" y="1009"/>
                </a:lnTo>
                <a:lnTo>
                  <a:pt x="6511" y="1137"/>
                </a:lnTo>
                <a:lnTo>
                  <a:pt x="6511" y="1137"/>
                </a:lnTo>
                <a:lnTo>
                  <a:pt x="6528" y="1253"/>
                </a:lnTo>
                <a:lnTo>
                  <a:pt x="6538" y="1337"/>
                </a:lnTo>
                <a:lnTo>
                  <a:pt x="6538" y="1337"/>
                </a:lnTo>
                <a:lnTo>
                  <a:pt x="6501" y="1354"/>
                </a:lnTo>
                <a:lnTo>
                  <a:pt x="6469" y="1367"/>
                </a:lnTo>
                <a:lnTo>
                  <a:pt x="6430" y="1382"/>
                </a:lnTo>
                <a:lnTo>
                  <a:pt x="6383" y="1394"/>
                </a:lnTo>
                <a:lnTo>
                  <a:pt x="6328" y="1406"/>
                </a:lnTo>
                <a:lnTo>
                  <a:pt x="6272" y="1416"/>
                </a:lnTo>
                <a:lnTo>
                  <a:pt x="6210" y="1419"/>
                </a:lnTo>
                <a:lnTo>
                  <a:pt x="6210" y="1419"/>
                </a:lnTo>
                <a:lnTo>
                  <a:pt x="6178" y="1419"/>
                </a:lnTo>
                <a:lnTo>
                  <a:pt x="6148" y="1419"/>
                </a:lnTo>
                <a:lnTo>
                  <a:pt x="6094" y="1411"/>
                </a:lnTo>
                <a:lnTo>
                  <a:pt x="6047" y="1401"/>
                </a:lnTo>
                <a:lnTo>
                  <a:pt x="6010" y="1389"/>
                </a:lnTo>
                <a:lnTo>
                  <a:pt x="5978" y="1377"/>
                </a:lnTo>
                <a:lnTo>
                  <a:pt x="5953" y="1364"/>
                </a:lnTo>
                <a:lnTo>
                  <a:pt x="5926" y="1347"/>
                </a:lnTo>
                <a:lnTo>
                  <a:pt x="5963" y="1283"/>
                </a:lnTo>
                <a:lnTo>
                  <a:pt x="5963" y="1283"/>
                </a:lnTo>
                <a:lnTo>
                  <a:pt x="5963" y="1280"/>
                </a:lnTo>
                <a:lnTo>
                  <a:pt x="5963" y="1276"/>
                </a:lnTo>
                <a:lnTo>
                  <a:pt x="5963" y="1276"/>
                </a:lnTo>
                <a:lnTo>
                  <a:pt x="5936" y="1256"/>
                </a:lnTo>
                <a:lnTo>
                  <a:pt x="5911" y="1234"/>
                </a:lnTo>
                <a:lnTo>
                  <a:pt x="5889" y="1211"/>
                </a:lnTo>
                <a:lnTo>
                  <a:pt x="5872" y="1189"/>
                </a:lnTo>
                <a:lnTo>
                  <a:pt x="5872" y="1189"/>
                </a:lnTo>
                <a:lnTo>
                  <a:pt x="5894" y="1160"/>
                </a:lnTo>
                <a:lnTo>
                  <a:pt x="5929" y="1120"/>
                </a:lnTo>
                <a:lnTo>
                  <a:pt x="5929" y="1120"/>
                </a:lnTo>
                <a:lnTo>
                  <a:pt x="5958" y="1081"/>
                </a:lnTo>
                <a:lnTo>
                  <a:pt x="5958" y="1081"/>
                </a:lnTo>
                <a:lnTo>
                  <a:pt x="5958" y="1081"/>
                </a:lnTo>
                <a:lnTo>
                  <a:pt x="5958" y="1076"/>
                </a:lnTo>
                <a:lnTo>
                  <a:pt x="5956" y="1071"/>
                </a:lnTo>
                <a:lnTo>
                  <a:pt x="5948" y="1061"/>
                </a:lnTo>
                <a:lnTo>
                  <a:pt x="5948" y="1061"/>
                </a:lnTo>
                <a:lnTo>
                  <a:pt x="5946" y="1061"/>
                </a:lnTo>
                <a:lnTo>
                  <a:pt x="5944" y="1061"/>
                </a:lnTo>
                <a:lnTo>
                  <a:pt x="5944" y="1061"/>
                </a:lnTo>
                <a:lnTo>
                  <a:pt x="5934" y="1066"/>
                </a:lnTo>
                <a:lnTo>
                  <a:pt x="5934" y="1066"/>
                </a:lnTo>
                <a:lnTo>
                  <a:pt x="5867" y="1115"/>
                </a:lnTo>
                <a:lnTo>
                  <a:pt x="5840" y="1130"/>
                </a:lnTo>
                <a:lnTo>
                  <a:pt x="5840" y="1130"/>
                </a:lnTo>
                <a:lnTo>
                  <a:pt x="5830" y="1103"/>
                </a:lnTo>
                <a:lnTo>
                  <a:pt x="5823" y="1073"/>
                </a:lnTo>
                <a:lnTo>
                  <a:pt x="5818" y="1041"/>
                </a:lnTo>
                <a:lnTo>
                  <a:pt x="5815" y="1004"/>
                </a:lnTo>
                <a:lnTo>
                  <a:pt x="6124" y="807"/>
                </a:lnTo>
                <a:lnTo>
                  <a:pt x="6210" y="762"/>
                </a:lnTo>
                <a:lnTo>
                  <a:pt x="6217" y="782"/>
                </a:lnTo>
                <a:lnTo>
                  <a:pt x="6084" y="928"/>
                </a:lnTo>
                <a:lnTo>
                  <a:pt x="6084" y="928"/>
                </a:lnTo>
                <a:lnTo>
                  <a:pt x="6082" y="930"/>
                </a:lnTo>
                <a:lnTo>
                  <a:pt x="6084" y="935"/>
                </a:lnTo>
                <a:lnTo>
                  <a:pt x="6084" y="935"/>
                </a:lnTo>
                <a:lnTo>
                  <a:pt x="6087" y="935"/>
                </a:lnTo>
                <a:lnTo>
                  <a:pt x="6092" y="935"/>
                </a:lnTo>
                <a:lnTo>
                  <a:pt x="6230" y="824"/>
                </a:lnTo>
                <a:lnTo>
                  <a:pt x="6230" y="824"/>
                </a:lnTo>
                <a:lnTo>
                  <a:pt x="6230" y="822"/>
                </a:lnTo>
                <a:lnTo>
                  <a:pt x="6254" y="787"/>
                </a:lnTo>
                <a:lnTo>
                  <a:pt x="6254" y="787"/>
                </a:lnTo>
                <a:lnTo>
                  <a:pt x="6254" y="787"/>
                </a:lnTo>
                <a:lnTo>
                  <a:pt x="6254" y="787"/>
                </a:lnTo>
                <a:lnTo>
                  <a:pt x="6257" y="785"/>
                </a:lnTo>
                <a:lnTo>
                  <a:pt x="6257" y="785"/>
                </a:lnTo>
                <a:lnTo>
                  <a:pt x="6257" y="785"/>
                </a:lnTo>
                <a:lnTo>
                  <a:pt x="6257" y="785"/>
                </a:lnTo>
                <a:lnTo>
                  <a:pt x="6257" y="782"/>
                </a:lnTo>
                <a:lnTo>
                  <a:pt x="6257" y="782"/>
                </a:lnTo>
                <a:lnTo>
                  <a:pt x="6254" y="782"/>
                </a:lnTo>
                <a:lnTo>
                  <a:pt x="6254" y="782"/>
                </a:lnTo>
                <a:lnTo>
                  <a:pt x="6245" y="760"/>
                </a:lnTo>
                <a:lnTo>
                  <a:pt x="6240" y="738"/>
                </a:lnTo>
                <a:lnTo>
                  <a:pt x="6240" y="711"/>
                </a:lnTo>
                <a:lnTo>
                  <a:pt x="6245" y="683"/>
                </a:lnTo>
                <a:lnTo>
                  <a:pt x="6245" y="683"/>
                </a:lnTo>
                <a:lnTo>
                  <a:pt x="6245" y="681"/>
                </a:lnTo>
                <a:lnTo>
                  <a:pt x="6245" y="681"/>
                </a:lnTo>
                <a:lnTo>
                  <a:pt x="6240" y="678"/>
                </a:lnTo>
                <a:lnTo>
                  <a:pt x="6161" y="674"/>
                </a:lnTo>
                <a:lnTo>
                  <a:pt x="6259" y="644"/>
                </a:lnTo>
                <a:lnTo>
                  <a:pt x="6259" y="644"/>
                </a:lnTo>
                <a:lnTo>
                  <a:pt x="6262" y="641"/>
                </a:lnTo>
                <a:lnTo>
                  <a:pt x="6262" y="641"/>
                </a:lnTo>
                <a:lnTo>
                  <a:pt x="6277" y="612"/>
                </a:lnTo>
                <a:lnTo>
                  <a:pt x="6294" y="585"/>
                </a:lnTo>
                <a:lnTo>
                  <a:pt x="6314" y="560"/>
                </a:lnTo>
                <a:lnTo>
                  <a:pt x="6338" y="535"/>
                </a:lnTo>
                <a:lnTo>
                  <a:pt x="6365" y="516"/>
                </a:lnTo>
                <a:lnTo>
                  <a:pt x="6393" y="498"/>
                </a:lnTo>
                <a:lnTo>
                  <a:pt x="6425" y="484"/>
                </a:lnTo>
                <a:lnTo>
                  <a:pt x="6459" y="471"/>
                </a:lnTo>
                <a:lnTo>
                  <a:pt x="6459" y="471"/>
                </a:lnTo>
                <a:lnTo>
                  <a:pt x="6462" y="469"/>
                </a:lnTo>
                <a:lnTo>
                  <a:pt x="6467" y="461"/>
                </a:lnTo>
                <a:lnTo>
                  <a:pt x="6479" y="437"/>
                </a:lnTo>
                <a:lnTo>
                  <a:pt x="6499" y="392"/>
                </a:lnTo>
                <a:lnTo>
                  <a:pt x="6494" y="427"/>
                </a:lnTo>
                <a:lnTo>
                  <a:pt x="6494" y="427"/>
                </a:lnTo>
                <a:lnTo>
                  <a:pt x="6494" y="429"/>
                </a:lnTo>
                <a:lnTo>
                  <a:pt x="6496" y="432"/>
                </a:lnTo>
                <a:lnTo>
                  <a:pt x="6496" y="432"/>
                </a:lnTo>
                <a:lnTo>
                  <a:pt x="6499" y="432"/>
                </a:lnTo>
                <a:lnTo>
                  <a:pt x="6501" y="429"/>
                </a:lnTo>
                <a:lnTo>
                  <a:pt x="6538" y="397"/>
                </a:lnTo>
                <a:lnTo>
                  <a:pt x="6538" y="397"/>
                </a:lnTo>
                <a:lnTo>
                  <a:pt x="6538" y="395"/>
                </a:lnTo>
                <a:lnTo>
                  <a:pt x="6568" y="197"/>
                </a:lnTo>
                <a:lnTo>
                  <a:pt x="6568" y="197"/>
                </a:lnTo>
                <a:lnTo>
                  <a:pt x="6565" y="195"/>
                </a:lnTo>
                <a:lnTo>
                  <a:pt x="6563" y="192"/>
                </a:lnTo>
                <a:lnTo>
                  <a:pt x="6563" y="192"/>
                </a:lnTo>
                <a:lnTo>
                  <a:pt x="6560" y="192"/>
                </a:lnTo>
                <a:lnTo>
                  <a:pt x="6558" y="195"/>
                </a:lnTo>
                <a:lnTo>
                  <a:pt x="6447" y="444"/>
                </a:lnTo>
                <a:lnTo>
                  <a:pt x="6447" y="444"/>
                </a:lnTo>
                <a:lnTo>
                  <a:pt x="6435" y="447"/>
                </a:lnTo>
                <a:lnTo>
                  <a:pt x="6417" y="454"/>
                </a:lnTo>
                <a:lnTo>
                  <a:pt x="6407" y="377"/>
                </a:lnTo>
                <a:lnTo>
                  <a:pt x="6410" y="153"/>
                </a:lnTo>
                <a:lnTo>
                  <a:pt x="6410" y="153"/>
                </a:lnTo>
                <a:lnTo>
                  <a:pt x="6449" y="136"/>
                </a:lnTo>
                <a:lnTo>
                  <a:pt x="6494" y="116"/>
                </a:lnTo>
                <a:lnTo>
                  <a:pt x="6578" y="86"/>
                </a:lnTo>
                <a:lnTo>
                  <a:pt x="6578" y="86"/>
                </a:lnTo>
                <a:lnTo>
                  <a:pt x="6573" y="111"/>
                </a:lnTo>
                <a:lnTo>
                  <a:pt x="6563" y="155"/>
                </a:lnTo>
                <a:lnTo>
                  <a:pt x="6563" y="155"/>
                </a:lnTo>
                <a:lnTo>
                  <a:pt x="6563" y="158"/>
                </a:lnTo>
                <a:lnTo>
                  <a:pt x="6565" y="163"/>
                </a:lnTo>
                <a:lnTo>
                  <a:pt x="6565" y="163"/>
                </a:lnTo>
                <a:lnTo>
                  <a:pt x="6578" y="163"/>
                </a:lnTo>
                <a:lnTo>
                  <a:pt x="6583" y="160"/>
                </a:lnTo>
                <a:lnTo>
                  <a:pt x="6587" y="158"/>
                </a:lnTo>
                <a:lnTo>
                  <a:pt x="6587" y="158"/>
                </a:lnTo>
                <a:lnTo>
                  <a:pt x="6597" y="136"/>
                </a:lnTo>
                <a:lnTo>
                  <a:pt x="6597" y="136"/>
                </a:lnTo>
                <a:lnTo>
                  <a:pt x="6617" y="96"/>
                </a:lnTo>
                <a:lnTo>
                  <a:pt x="6632" y="69"/>
                </a:lnTo>
                <a:lnTo>
                  <a:pt x="6632" y="69"/>
                </a:lnTo>
                <a:lnTo>
                  <a:pt x="6696" y="54"/>
                </a:lnTo>
                <a:lnTo>
                  <a:pt x="6733" y="47"/>
                </a:lnTo>
                <a:lnTo>
                  <a:pt x="6770" y="42"/>
                </a:lnTo>
                <a:lnTo>
                  <a:pt x="6810" y="37"/>
                </a:lnTo>
                <a:lnTo>
                  <a:pt x="6851" y="37"/>
                </a:lnTo>
                <a:lnTo>
                  <a:pt x="6893" y="37"/>
                </a:lnTo>
                <a:lnTo>
                  <a:pt x="6935" y="42"/>
                </a:lnTo>
                <a:lnTo>
                  <a:pt x="6977" y="49"/>
                </a:lnTo>
                <a:lnTo>
                  <a:pt x="7019" y="62"/>
                </a:lnTo>
                <a:lnTo>
                  <a:pt x="7061" y="76"/>
                </a:lnTo>
                <a:lnTo>
                  <a:pt x="7101" y="99"/>
                </a:lnTo>
                <a:lnTo>
                  <a:pt x="7140" y="123"/>
                </a:lnTo>
                <a:lnTo>
                  <a:pt x="7177" y="155"/>
                </a:lnTo>
                <a:lnTo>
                  <a:pt x="7194" y="173"/>
                </a:lnTo>
                <a:lnTo>
                  <a:pt x="7212" y="192"/>
                </a:lnTo>
                <a:lnTo>
                  <a:pt x="7226" y="212"/>
                </a:lnTo>
                <a:lnTo>
                  <a:pt x="7244" y="234"/>
                </a:lnTo>
                <a:lnTo>
                  <a:pt x="7145" y="284"/>
                </a:lnTo>
                <a:close/>
                <a:moveTo>
                  <a:pt x="5808" y="923"/>
                </a:moveTo>
                <a:lnTo>
                  <a:pt x="5808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5810" y="923"/>
                </a:lnTo>
                <a:lnTo>
                  <a:pt x="6212" y="738"/>
                </a:lnTo>
                <a:lnTo>
                  <a:pt x="6212" y="738"/>
                </a:lnTo>
                <a:lnTo>
                  <a:pt x="6215" y="735"/>
                </a:lnTo>
                <a:lnTo>
                  <a:pt x="6215" y="730"/>
                </a:lnTo>
                <a:lnTo>
                  <a:pt x="6215" y="730"/>
                </a:lnTo>
                <a:lnTo>
                  <a:pt x="6215" y="718"/>
                </a:lnTo>
                <a:lnTo>
                  <a:pt x="6217" y="711"/>
                </a:lnTo>
                <a:lnTo>
                  <a:pt x="6217" y="711"/>
                </a:lnTo>
                <a:lnTo>
                  <a:pt x="6215" y="706"/>
                </a:lnTo>
                <a:lnTo>
                  <a:pt x="6215" y="706"/>
                </a:lnTo>
                <a:lnTo>
                  <a:pt x="6212" y="703"/>
                </a:lnTo>
                <a:lnTo>
                  <a:pt x="6003" y="691"/>
                </a:lnTo>
                <a:lnTo>
                  <a:pt x="6242" y="629"/>
                </a:lnTo>
                <a:lnTo>
                  <a:pt x="6242" y="629"/>
                </a:lnTo>
                <a:lnTo>
                  <a:pt x="6245" y="627"/>
                </a:lnTo>
                <a:lnTo>
                  <a:pt x="6245" y="627"/>
                </a:lnTo>
                <a:lnTo>
                  <a:pt x="6267" y="590"/>
                </a:lnTo>
                <a:lnTo>
                  <a:pt x="6267" y="590"/>
                </a:lnTo>
                <a:lnTo>
                  <a:pt x="6269" y="587"/>
                </a:lnTo>
                <a:lnTo>
                  <a:pt x="6269" y="587"/>
                </a:lnTo>
                <a:lnTo>
                  <a:pt x="6264" y="582"/>
                </a:lnTo>
                <a:lnTo>
                  <a:pt x="5976" y="508"/>
                </a:lnTo>
                <a:lnTo>
                  <a:pt x="5976" y="508"/>
                </a:lnTo>
                <a:lnTo>
                  <a:pt x="5976" y="508"/>
                </a:lnTo>
                <a:lnTo>
                  <a:pt x="5976" y="508"/>
                </a:lnTo>
                <a:lnTo>
                  <a:pt x="5976" y="508"/>
                </a:lnTo>
                <a:lnTo>
                  <a:pt x="5976" y="508"/>
                </a:lnTo>
                <a:lnTo>
                  <a:pt x="5971" y="511"/>
                </a:lnTo>
                <a:lnTo>
                  <a:pt x="5971" y="511"/>
                </a:lnTo>
                <a:lnTo>
                  <a:pt x="5971" y="511"/>
                </a:lnTo>
                <a:lnTo>
                  <a:pt x="5971" y="511"/>
                </a:lnTo>
                <a:lnTo>
                  <a:pt x="5944" y="548"/>
                </a:lnTo>
                <a:lnTo>
                  <a:pt x="5916" y="590"/>
                </a:lnTo>
                <a:lnTo>
                  <a:pt x="5894" y="637"/>
                </a:lnTo>
                <a:lnTo>
                  <a:pt x="5870" y="688"/>
                </a:lnTo>
                <a:lnTo>
                  <a:pt x="5870" y="688"/>
                </a:lnTo>
                <a:lnTo>
                  <a:pt x="5870" y="693"/>
                </a:lnTo>
                <a:lnTo>
                  <a:pt x="5870" y="693"/>
                </a:lnTo>
                <a:lnTo>
                  <a:pt x="5874" y="696"/>
                </a:lnTo>
                <a:lnTo>
                  <a:pt x="5924" y="698"/>
                </a:lnTo>
                <a:lnTo>
                  <a:pt x="5924" y="698"/>
                </a:lnTo>
                <a:lnTo>
                  <a:pt x="5921" y="698"/>
                </a:lnTo>
                <a:lnTo>
                  <a:pt x="5921" y="698"/>
                </a:lnTo>
                <a:lnTo>
                  <a:pt x="5892" y="711"/>
                </a:lnTo>
                <a:lnTo>
                  <a:pt x="5892" y="711"/>
                </a:lnTo>
                <a:lnTo>
                  <a:pt x="5865" y="720"/>
                </a:lnTo>
                <a:lnTo>
                  <a:pt x="5860" y="723"/>
                </a:lnTo>
                <a:lnTo>
                  <a:pt x="5857" y="725"/>
                </a:lnTo>
                <a:lnTo>
                  <a:pt x="5857" y="725"/>
                </a:lnTo>
                <a:lnTo>
                  <a:pt x="5840" y="772"/>
                </a:lnTo>
                <a:lnTo>
                  <a:pt x="5825" y="822"/>
                </a:lnTo>
                <a:lnTo>
                  <a:pt x="5810" y="871"/>
                </a:lnTo>
                <a:lnTo>
                  <a:pt x="5808" y="896"/>
                </a:lnTo>
                <a:lnTo>
                  <a:pt x="5805" y="918"/>
                </a:lnTo>
                <a:lnTo>
                  <a:pt x="5805" y="918"/>
                </a:lnTo>
                <a:lnTo>
                  <a:pt x="5805" y="918"/>
                </a:lnTo>
                <a:lnTo>
                  <a:pt x="5805" y="918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0"/>
                </a:lnTo>
                <a:lnTo>
                  <a:pt x="5805" y="923"/>
                </a:lnTo>
                <a:lnTo>
                  <a:pt x="5805" y="923"/>
                </a:lnTo>
                <a:lnTo>
                  <a:pt x="5808" y="923"/>
                </a:lnTo>
                <a:lnTo>
                  <a:pt x="5808" y="923"/>
                </a:lnTo>
                <a:lnTo>
                  <a:pt x="5808" y="923"/>
                </a:lnTo>
                <a:lnTo>
                  <a:pt x="5808" y="923"/>
                </a:lnTo>
                <a:close/>
                <a:moveTo>
                  <a:pt x="5867" y="730"/>
                </a:moveTo>
                <a:lnTo>
                  <a:pt x="5867" y="730"/>
                </a:lnTo>
                <a:lnTo>
                  <a:pt x="5897" y="720"/>
                </a:lnTo>
                <a:lnTo>
                  <a:pt x="5897" y="720"/>
                </a:lnTo>
                <a:lnTo>
                  <a:pt x="5924" y="708"/>
                </a:lnTo>
                <a:lnTo>
                  <a:pt x="5929" y="706"/>
                </a:lnTo>
                <a:lnTo>
                  <a:pt x="5931" y="703"/>
                </a:lnTo>
                <a:lnTo>
                  <a:pt x="5931" y="703"/>
                </a:lnTo>
                <a:lnTo>
                  <a:pt x="5934" y="701"/>
                </a:lnTo>
                <a:lnTo>
                  <a:pt x="5934" y="701"/>
                </a:lnTo>
                <a:lnTo>
                  <a:pt x="5936" y="696"/>
                </a:lnTo>
                <a:lnTo>
                  <a:pt x="5936" y="696"/>
                </a:lnTo>
                <a:lnTo>
                  <a:pt x="5936" y="691"/>
                </a:lnTo>
                <a:lnTo>
                  <a:pt x="5936" y="691"/>
                </a:lnTo>
                <a:lnTo>
                  <a:pt x="5931" y="688"/>
                </a:lnTo>
                <a:lnTo>
                  <a:pt x="5882" y="686"/>
                </a:lnTo>
                <a:lnTo>
                  <a:pt x="5882" y="686"/>
                </a:lnTo>
                <a:lnTo>
                  <a:pt x="5904" y="637"/>
                </a:lnTo>
                <a:lnTo>
                  <a:pt x="5926" y="595"/>
                </a:lnTo>
                <a:lnTo>
                  <a:pt x="5951" y="555"/>
                </a:lnTo>
                <a:lnTo>
                  <a:pt x="5976" y="518"/>
                </a:lnTo>
                <a:lnTo>
                  <a:pt x="6257" y="592"/>
                </a:lnTo>
                <a:lnTo>
                  <a:pt x="6257" y="592"/>
                </a:lnTo>
                <a:lnTo>
                  <a:pt x="6237" y="622"/>
                </a:lnTo>
                <a:lnTo>
                  <a:pt x="5971" y="688"/>
                </a:lnTo>
                <a:lnTo>
                  <a:pt x="5971" y="688"/>
                </a:lnTo>
                <a:lnTo>
                  <a:pt x="5968" y="691"/>
                </a:lnTo>
                <a:lnTo>
                  <a:pt x="5966" y="693"/>
                </a:lnTo>
                <a:lnTo>
                  <a:pt x="5966" y="693"/>
                </a:lnTo>
                <a:lnTo>
                  <a:pt x="5968" y="698"/>
                </a:lnTo>
                <a:lnTo>
                  <a:pt x="5971" y="698"/>
                </a:lnTo>
                <a:lnTo>
                  <a:pt x="6205" y="713"/>
                </a:lnTo>
                <a:lnTo>
                  <a:pt x="6205" y="713"/>
                </a:lnTo>
                <a:lnTo>
                  <a:pt x="6205" y="720"/>
                </a:lnTo>
                <a:lnTo>
                  <a:pt x="6205" y="730"/>
                </a:lnTo>
                <a:lnTo>
                  <a:pt x="5815" y="910"/>
                </a:lnTo>
                <a:lnTo>
                  <a:pt x="5815" y="910"/>
                </a:lnTo>
                <a:lnTo>
                  <a:pt x="5823" y="866"/>
                </a:lnTo>
                <a:lnTo>
                  <a:pt x="5835" y="819"/>
                </a:lnTo>
                <a:lnTo>
                  <a:pt x="5850" y="772"/>
                </a:lnTo>
                <a:lnTo>
                  <a:pt x="5867" y="730"/>
                </a:lnTo>
                <a:lnTo>
                  <a:pt x="5867" y="730"/>
                </a:lnTo>
                <a:close/>
                <a:moveTo>
                  <a:pt x="5985" y="493"/>
                </a:moveTo>
                <a:lnTo>
                  <a:pt x="5985" y="493"/>
                </a:lnTo>
                <a:lnTo>
                  <a:pt x="5985" y="493"/>
                </a:lnTo>
                <a:lnTo>
                  <a:pt x="5985" y="493"/>
                </a:lnTo>
                <a:lnTo>
                  <a:pt x="5985" y="496"/>
                </a:lnTo>
                <a:lnTo>
                  <a:pt x="5985" y="496"/>
                </a:lnTo>
                <a:lnTo>
                  <a:pt x="5985" y="496"/>
                </a:lnTo>
                <a:lnTo>
                  <a:pt x="5985" y="496"/>
                </a:lnTo>
                <a:lnTo>
                  <a:pt x="5985" y="496"/>
                </a:lnTo>
                <a:lnTo>
                  <a:pt x="5985" y="496"/>
                </a:lnTo>
                <a:lnTo>
                  <a:pt x="5988" y="496"/>
                </a:lnTo>
                <a:lnTo>
                  <a:pt x="5988" y="496"/>
                </a:lnTo>
                <a:lnTo>
                  <a:pt x="5988" y="496"/>
                </a:lnTo>
                <a:lnTo>
                  <a:pt x="6274" y="570"/>
                </a:lnTo>
                <a:lnTo>
                  <a:pt x="6274" y="570"/>
                </a:lnTo>
                <a:lnTo>
                  <a:pt x="6274" y="570"/>
                </a:lnTo>
                <a:lnTo>
                  <a:pt x="6274" y="570"/>
                </a:lnTo>
                <a:lnTo>
                  <a:pt x="6279" y="570"/>
                </a:lnTo>
                <a:lnTo>
                  <a:pt x="6279" y="570"/>
                </a:lnTo>
                <a:lnTo>
                  <a:pt x="6294" y="555"/>
                </a:lnTo>
                <a:lnTo>
                  <a:pt x="6301" y="550"/>
                </a:lnTo>
                <a:lnTo>
                  <a:pt x="6301" y="550"/>
                </a:lnTo>
                <a:lnTo>
                  <a:pt x="6304" y="548"/>
                </a:lnTo>
                <a:lnTo>
                  <a:pt x="6304" y="543"/>
                </a:lnTo>
                <a:lnTo>
                  <a:pt x="6259" y="449"/>
                </a:lnTo>
                <a:lnTo>
                  <a:pt x="6353" y="496"/>
                </a:lnTo>
                <a:lnTo>
                  <a:pt x="6353" y="496"/>
                </a:lnTo>
                <a:lnTo>
                  <a:pt x="6358" y="496"/>
                </a:lnTo>
                <a:lnTo>
                  <a:pt x="6358" y="496"/>
                </a:lnTo>
                <a:lnTo>
                  <a:pt x="6395" y="471"/>
                </a:lnTo>
                <a:lnTo>
                  <a:pt x="6395" y="471"/>
                </a:lnTo>
                <a:lnTo>
                  <a:pt x="6398" y="471"/>
                </a:lnTo>
                <a:lnTo>
                  <a:pt x="6398" y="466"/>
                </a:lnTo>
                <a:lnTo>
                  <a:pt x="6361" y="175"/>
                </a:lnTo>
                <a:lnTo>
                  <a:pt x="6361" y="175"/>
                </a:lnTo>
                <a:lnTo>
                  <a:pt x="6361" y="173"/>
                </a:lnTo>
                <a:lnTo>
                  <a:pt x="6356" y="170"/>
                </a:lnTo>
                <a:lnTo>
                  <a:pt x="6356" y="170"/>
                </a:lnTo>
                <a:lnTo>
                  <a:pt x="6353" y="173"/>
                </a:lnTo>
                <a:lnTo>
                  <a:pt x="6353" y="173"/>
                </a:lnTo>
                <a:lnTo>
                  <a:pt x="6353" y="173"/>
                </a:lnTo>
                <a:lnTo>
                  <a:pt x="6353" y="173"/>
                </a:lnTo>
                <a:lnTo>
                  <a:pt x="6336" y="183"/>
                </a:lnTo>
                <a:lnTo>
                  <a:pt x="6336" y="183"/>
                </a:lnTo>
                <a:lnTo>
                  <a:pt x="6294" y="210"/>
                </a:lnTo>
                <a:lnTo>
                  <a:pt x="6252" y="237"/>
                </a:lnTo>
                <a:lnTo>
                  <a:pt x="6210" y="269"/>
                </a:lnTo>
                <a:lnTo>
                  <a:pt x="6168" y="303"/>
                </a:lnTo>
                <a:lnTo>
                  <a:pt x="6168" y="303"/>
                </a:lnTo>
                <a:lnTo>
                  <a:pt x="6166" y="306"/>
                </a:lnTo>
                <a:lnTo>
                  <a:pt x="6166" y="313"/>
                </a:lnTo>
                <a:lnTo>
                  <a:pt x="6183" y="348"/>
                </a:lnTo>
                <a:lnTo>
                  <a:pt x="6183" y="348"/>
                </a:lnTo>
                <a:lnTo>
                  <a:pt x="6198" y="375"/>
                </a:lnTo>
                <a:lnTo>
                  <a:pt x="6198" y="375"/>
                </a:lnTo>
                <a:lnTo>
                  <a:pt x="6195" y="377"/>
                </a:lnTo>
                <a:lnTo>
                  <a:pt x="6195" y="377"/>
                </a:lnTo>
                <a:lnTo>
                  <a:pt x="6166" y="355"/>
                </a:lnTo>
                <a:lnTo>
                  <a:pt x="6166" y="355"/>
                </a:lnTo>
                <a:lnTo>
                  <a:pt x="6143" y="338"/>
                </a:lnTo>
                <a:lnTo>
                  <a:pt x="6134" y="336"/>
                </a:lnTo>
                <a:lnTo>
                  <a:pt x="6129" y="338"/>
                </a:lnTo>
                <a:lnTo>
                  <a:pt x="6129" y="338"/>
                </a:lnTo>
                <a:lnTo>
                  <a:pt x="6089" y="375"/>
                </a:lnTo>
                <a:lnTo>
                  <a:pt x="6052" y="412"/>
                </a:lnTo>
                <a:lnTo>
                  <a:pt x="6018" y="449"/>
                </a:lnTo>
                <a:lnTo>
                  <a:pt x="5985" y="488"/>
                </a:lnTo>
                <a:lnTo>
                  <a:pt x="5985" y="488"/>
                </a:lnTo>
                <a:lnTo>
                  <a:pt x="5985" y="488"/>
                </a:lnTo>
                <a:lnTo>
                  <a:pt x="5985" y="488"/>
                </a:lnTo>
                <a:lnTo>
                  <a:pt x="5985" y="488"/>
                </a:lnTo>
                <a:lnTo>
                  <a:pt x="5985" y="488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1"/>
                </a:lnTo>
                <a:lnTo>
                  <a:pt x="5983" y="493"/>
                </a:lnTo>
                <a:lnTo>
                  <a:pt x="5983" y="493"/>
                </a:lnTo>
                <a:lnTo>
                  <a:pt x="5985" y="493"/>
                </a:lnTo>
                <a:lnTo>
                  <a:pt x="5985" y="493"/>
                </a:lnTo>
                <a:close/>
                <a:moveTo>
                  <a:pt x="6136" y="345"/>
                </a:moveTo>
                <a:lnTo>
                  <a:pt x="6136" y="345"/>
                </a:lnTo>
                <a:lnTo>
                  <a:pt x="6146" y="350"/>
                </a:lnTo>
                <a:lnTo>
                  <a:pt x="6161" y="363"/>
                </a:lnTo>
                <a:lnTo>
                  <a:pt x="6161" y="363"/>
                </a:lnTo>
                <a:lnTo>
                  <a:pt x="6190" y="387"/>
                </a:lnTo>
                <a:lnTo>
                  <a:pt x="6190" y="387"/>
                </a:lnTo>
                <a:lnTo>
                  <a:pt x="6198" y="387"/>
                </a:lnTo>
                <a:lnTo>
                  <a:pt x="6203" y="385"/>
                </a:lnTo>
                <a:lnTo>
                  <a:pt x="6203" y="385"/>
                </a:lnTo>
                <a:lnTo>
                  <a:pt x="6208" y="377"/>
                </a:lnTo>
                <a:lnTo>
                  <a:pt x="6208" y="373"/>
                </a:lnTo>
                <a:lnTo>
                  <a:pt x="6208" y="373"/>
                </a:lnTo>
                <a:lnTo>
                  <a:pt x="6193" y="343"/>
                </a:lnTo>
                <a:lnTo>
                  <a:pt x="6193" y="343"/>
                </a:lnTo>
                <a:lnTo>
                  <a:pt x="6180" y="321"/>
                </a:lnTo>
                <a:lnTo>
                  <a:pt x="6175" y="308"/>
                </a:lnTo>
                <a:lnTo>
                  <a:pt x="6175" y="308"/>
                </a:lnTo>
                <a:lnTo>
                  <a:pt x="6217" y="276"/>
                </a:lnTo>
                <a:lnTo>
                  <a:pt x="6257" y="247"/>
                </a:lnTo>
                <a:lnTo>
                  <a:pt x="6299" y="217"/>
                </a:lnTo>
                <a:lnTo>
                  <a:pt x="6341" y="192"/>
                </a:lnTo>
                <a:lnTo>
                  <a:pt x="6341" y="192"/>
                </a:lnTo>
                <a:lnTo>
                  <a:pt x="6353" y="185"/>
                </a:lnTo>
                <a:lnTo>
                  <a:pt x="6388" y="466"/>
                </a:lnTo>
                <a:lnTo>
                  <a:pt x="6388" y="466"/>
                </a:lnTo>
                <a:lnTo>
                  <a:pt x="6353" y="486"/>
                </a:lnTo>
                <a:lnTo>
                  <a:pt x="6249" y="434"/>
                </a:lnTo>
                <a:lnTo>
                  <a:pt x="6249" y="434"/>
                </a:lnTo>
                <a:lnTo>
                  <a:pt x="6247" y="432"/>
                </a:lnTo>
                <a:lnTo>
                  <a:pt x="6245" y="434"/>
                </a:lnTo>
                <a:lnTo>
                  <a:pt x="6245" y="434"/>
                </a:lnTo>
                <a:lnTo>
                  <a:pt x="6242" y="437"/>
                </a:lnTo>
                <a:lnTo>
                  <a:pt x="6245" y="439"/>
                </a:lnTo>
                <a:lnTo>
                  <a:pt x="6291" y="545"/>
                </a:lnTo>
                <a:lnTo>
                  <a:pt x="6291" y="545"/>
                </a:lnTo>
                <a:lnTo>
                  <a:pt x="6274" y="560"/>
                </a:lnTo>
                <a:lnTo>
                  <a:pt x="5998" y="488"/>
                </a:lnTo>
                <a:lnTo>
                  <a:pt x="5998" y="488"/>
                </a:lnTo>
                <a:lnTo>
                  <a:pt x="6030" y="451"/>
                </a:lnTo>
                <a:lnTo>
                  <a:pt x="6062" y="414"/>
                </a:lnTo>
                <a:lnTo>
                  <a:pt x="6097" y="380"/>
                </a:lnTo>
                <a:lnTo>
                  <a:pt x="6136" y="345"/>
                </a:lnTo>
                <a:lnTo>
                  <a:pt x="6136" y="345"/>
                </a:lnTo>
                <a:close/>
                <a:moveTo>
                  <a:pt x="6829" y="67"/>
                </a:moveTo>
                <a:lnTo>
                  <a:pt x="6383" y="602"/>
                </a:lnTo>
                <a:lnTo>
                  <a:pt x="6383" y="602"/>
                </a:lnTo>
                <a:lnTo>
                  <a:pt x="6380" y="604"/>
                </a:lnTo>
                <a:lnTo>
                  <a:pt x="6383" y="607"/>
                </a:lnTo>
                <a:lnTo>
                  <a:pt x="6383" y="607"/>
                </a:lnTo>
                <a:lnTo>
                  <a:pt x="6385" y="609"/>
                </a:lnTo>
                <a:lnTo>
                  <a:pt x="6388" y="607"/>
                </a:lnTo>
                <a:lnTo>
                  <a:pt x="6388" y="607"/>
                </a:lnTo>
                <a:lnTo>
                  <a:pt x="6400" y="597"/>
                </a:lnTo>
                <a:lnTo>
                  <a:pt x="6412" y="590"/>
                </a:lnTo>
                <a:lnTo>
                  <a:pt x="6427" y="582"/>
                </a:lnTo>
                <a:lnTo>
                  <a:pt x="6439" y="580"/>
                </a:lnTo>
                <a:lnTo>
                  <a:pt x="6439" y="580"/>
                </a:lnTo>
                <a:lnTo>
                  <a:pt x="6452" y="577"/>
                </a:lnTo>
                <a:lnTo>
                  <a:pt x="6454" y="580"/>
                </a:lnTo>
                <a:lnTo>
                  <a:pt x="6454" y="580"/>
                </a:lnTo>
                <a:lnTo>
                  <a:pt x="6467" y="582"/>
                </a:lnTo>
                <a:lnTo>
                  <a:pt x="6474" y="590"/>
                </a:lnTo>
                <a:lnTo>
                  <a:pt x="6474" y="590"/>
                </a:lnTo>
                <a:lnTo>
                  <a:pt x="6479" y="597"/>
                </a:lnTo>
                <a:lnTo>
                  <a:pt x="6479" y="604"/>
                </a:lnTo>
                <a:lnTo>
                  <a:pt x="6479" y="612"/>
                </a:lnTo>
                <a:lnTo>
                  <a:pt x="6476" y="622"/>
                </a:lnTo>
                <a:lnTo>
                  <a:pt x="6476" y="622"/>
                </a:lnTo>
                <a:lnTo>
                  <a:pt x="6474" y="632"/>
                </a:lnTo>
                <a:lnTo>
                  <a:pt x="6467" y="644"/>
                </a:lnTo>
                <a:lnTo>
                  <a:pt x="6459" y="654"/>
                </a:lnTo>
                <a:lnTo>
                  <a:pt x="6449" y="664"/>
                </a:lnTo>
                <a:lnTo>
                  <a:pt x="6437" y="671"/>
                </a:lnTo>
                <a:lnTo>
                  <a:pt x="6427" y="678"/>
                </a:lnTo>
                <a:lnTo>
                  <a:pt x="6415" y="683"/>
                </a:lnTo>
                <a:lnTo>
                  <a:pt x="6402" y="686"/>
                </a:lnTo>
                <a:lnTo>
                  <a:pt x="6402" y="686"/>
                </a:lnTo>
                <a:lnTo>
                  <a:pt x="6393" y="686"/>
                </a:lnTo>
                <a:lnTo>
                  <a:pt x="6383" y="686"/>
                </a:lnTo>
                <a:lnTo>
                  <a:pt x="6375" y="683"/>
                </a:lnTo>
                <a:lnTo>
                  <a:pt x="6370" y="678"/>
                </a:lnTo>
                <a:lnTo>
                  <a:pt x="6370" y="678"/>
                </a:lnTo>
                <a:lnTo>
                  <a:pt x="6365" y="671"/>
                </a:lnTo>
                <a:lnTo>
                  <a:pt x="6363" y="661"/>
                </a:lnTo>
                <a:lnTo>
                  <a:pt x="6365" y="654"/>
                </a:lnTo>
                <a:lnTo>
                  <a:pt x="6365" y="644"/>
                </a:lnTo>
                <a:lnTo>
                  <a:pt x="6365" y="644"/>
                </a:lnTo>
                <a:lnTo>
                  <a:pt x="6375" y="624"/>
                </a:lnTo>
                <a:lnTo>
                  <a:pt x="6375" y="624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22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9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5" y="617"/>
                </a:lnTo>
                <a:lnTo>
                  <a:pt x="6373" y="617"/>
                </a:lnTo>
                <a:lnTo>
                  <a:pt x="6373" y="617"/>
                </a:lnTo>
                <a:lnTo>
                  <a:pt x="6373" y="617"/>
                </a:lnTo>
                <a:lnTo>
                  <a:pt x="6373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70" y="617"/>
                </a:lnTo>
                <a:lnTo>
                  <a:pt x="6368" y="617"/>
                </a:lnTo>
                <a:lnTo>
                  <a:pt x="6368" y="617"/>
                </a:lnTo>
                <a:lnTo>
                  <a:pt x="6368" y="617"/>
                </a:lnTo>
                <a:lnTo>
                  <a:pt x="6368" y="617"/>
                </a:lnTo>
                <a:lnTo>
                  <a:pt x="6368" y="619"/>
                </a:lnTo>
                <a:lnTo>
                  <a:pt x="6368" y="619"/>
                </a:lnTo>
                <a:lnTo>
                  <a:pt x="6331" y="674"/>
                </a:lnTo>
                <a:lnTo>
                  <a:pt x="6279" y="757"/>
                </a:lnTo>
                <a:lnTo>
                  <a:pt x="6158" y="965"/>
                </a:lnTo>
                <a:lnTo>
                  <a:pt x="6003" y="1236"/>
                </a:lnTo>
                <a:lnTo>
                  <a:pt x="6003" y="1236"/>
                </a:lnTo>
                <a:lnTo>
                  <a:pt x="6003" y="1236"/>
                </a:lnTo>
                <a:lnTo>
                  <a:pt x="6003" y="1236"/>
                </a:lnTo>
                <a:lnTo>
                  <a:pt x="6003" y="1239"/>
                </a:lnTo>
                <a:lnTo>
                  <a:pt x="6003" y="1239"/>
                </a:lnTo>
                <a:lnTo>
                  <a:pt x="6003" y="1239"/>
                </a:lnTo>
                <a:lnTo>
                  <a:pt x="6003" y="1239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1"/>
                </a:lnTo>
                <a:lnTo>
                  <a:pt x="6003" y="1243"/>
                </a:lnTo>
                <a:lnTo>
                  <a:pt x="6003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5" y="1243"/>
                </a:lnTo>
                <a:lnTo>
                  <a:pt x="6008" y="1243"/>
                </a:lnTo>
                <a:lnTo>
                  <a:pt x="6008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010" y="1243"/>
                </a:lnTo>
                <a:lnTo>
                  <a:pt x="6235" y="979"/>
                </a:lnTo>
                <a:lnTo>
                  <a:pt x="6398" y="785"/>
                </a:lnTo>
                <a:lnTo>
                  <a:pt x="6459" y="708"/>
                </a:lnTo>
                <a:lnTo>
                  <a:pt x="6494" y="661"/>
                </a:lnTo>
                <a:lnTo>
                  <a:pt x="6494" y="661"/>
                </a:lnTo>
                <a:lnTo>
                  <a:pt x="6523" y="614"/>
                </a:lnTo>
                <a:lnTo>
                  <a:pt x="6570" y="538"/>
                </a:lnTo>
                <a:lnTo>
                  <a:pt x="6684" y="340"/>
                </a:lnTo>
                <a:lnTo>
                  <a:pt x="6837" y="72"/>
                </a:lnTo>
                <a:lnTo>
                  <a:pt x="6837" y="72"/>
                </a:lnTo>
                <a:lnTo>
                  <a:pt x="6839" y="69"/>
                </a:lnTo>
                <a:lnTo>
                  <a:pt x="6837" y="67"/>
                </a:lnTo>
                <a:lnTo>
                  <a:pt x="6837" y="67"/>
                </a:lnTo>
                <a:lnTo>
                  <a:pt x="6832" y="64"/>
                </a:lnTo>
                <a:lnTo>
                  <a:pt x="6829" y="67"/>
                </a:lnTo>
                <a:lnTo>
                  <a:pt x="6829" y="67"/>
                </a:lnTo>
                <a:close/>
                <a:moveTo>
                  <a:pt x="6486" y="656"/>
                </a:moveTo>
                <a:lnTo>
                  <a:pt x="6486" y="656"/>
                </a:lnTo>
                <a:lnTo>
                  <a:pt x="6457" y="693"/>
                </a:lnTo>
                <a:lnTo>
                  <a:pt x="6412" y="752"/>
                </a:lnTo>
                <a:lnTo>
                  <a:pt x="6282" y="905"/>
                </a:lnTo>
                <a:lnTo>
                  <a:pt x="6037" y="1197"/>
                </a:lnTo>
                <a:lnTo>
                  <a:pt x="6037" y="1197"/>
                </a:lnTo>
                <a:lnTo>
                  <a:pt x="6190" y="928"/>
                </a:lnTo>
                <a:lnTo>
                  <a:pt x="6282" y="775"/>
                </a:lnTo>
                <a:lnTo>
                  <a:pt x="6353" y="656"/>
                </a:lnTo>
                <a:lnTo>
                  <a:pt x="6353" y="656"/>
                </a:lnTo>
                <a:lnTo>
                  <a:pt x="6356" y="671"/>
                </a:lnTo>
                <a:lnTo>
                  <a:pt x="6358" y="678"/>
                </a:lnTo>
                <a:lnTo>
                  <a:pt x="6363" y="683"/>
                </a:lnTo>
                <a:lnTo>
                  <a:pt x="6363" y="683"/>
                </a:lnTo>
                <a:lnTo>
                  <a:pt x="6370" y="691"/>
                </a:lnTo>
                <a:lnTo>
                  <a:pt x="6380" y="696"/>
                </a:lnTo>
                <a:lnTo>
                  <a:pt x="6393" y="696"/>
                </a:lnTo>
                <a:lnTo>
                  <a:pt x="6405" y="696"/>
                </a:lnTo>
                <a:lnTo>
                  <a:pt x="6405" y="696"/>
                </a:lnTo>
                <a:lnTo>
                  <a:pt x="6417" y="693"/>
                </a:lnTo>
                <a:lnTo>
                  <a:pt x="6430" y="688"/>
                </a:lnTo>
                <a:lnTo>
                  <a:pt x="6444" y="681"/>
                </a:lnTo>
                <a:lnTo>
                  <a:pt x="6454" y="671"/>
                </a:lnTo>
                <a:lnTo>
                  <a:pt x="6467" y="661"/>
                </a:lnTo>
                <a:lnTo>
                  <a:pt x="6474" y="649"/>
                </a:lnTo>
                <a:lnTo>
                  <a:pt x="6481" y="637"/>
                </a:lnTo>
                <a:lnTo>
                  <a:pt x="6486" y="624"/>
                </a:lnTo>
                <a:lnTo>
                  <a:pt x="6486" y="624"/>
                </a:lnTo>
                <a:lnTo>
                  <a:pt x="6489" y="612"/>
                </a:lnTo>
                <a:lnTo>
                  <a:pt x="6489" y="602"/>
                </a:lnTo>
                <a:lnTo>
                  <a:pt x="6486" y="592"/>
                </a:lnTo>
                <a:lnTo>
                  <a:pt x="6484" y="585"/>
                </a:lnTo>
                <a:lnTo>
                  <a:pt x="6484" y="585"/>
                </a:lnTo>
                <a:lnTo>
                  <a:pt x="6479" y="580"/>
                </a:lnTo>
                <a:lnTo>
                  <a:pt x="6472" y="575"/>
                </a:lnTo>
                <a:lnTo>
                  <a:pt x="6464" y="570"/>
                </a:lnTo>
                <a:lnTo>
                  <a:pt x="6454" y="570"/>
                </a:lnTo>
                <a:lnTo>
                  <a:pt x="6452" y="567"/>
                </a:lnTo>
                <a:lnTo>
                  <a:pt x="6452" y="567"/>
                </a:lnTo>
                <a:lnTo>
                  <a:pt x="6437" y="570"/>
                </a:lnTo>
                <a:lnTo>
                  <a:pt x="6437" y="570"/>
                </a:lnTo>
                <a:lnTo>
                  <a:pt x="6427" y="572"/>
                </a:lnTo>
                <a:lnTo>
                  <a:pt x="6415" y="577"/>
                </a:lnTo>
                <a:lnTo>
                  <a:pt x="6802" y="116"/>
                </a:lnTo>
                <a:lnTo>
                  <a:pt x="6802" y="116"/>
                </a:lnTo>
                <a:lnTo>
                  <a:pt x="6632" y="410"/>
                </a:lnTo>
                <a:lnTo>
                  <a:pt x="6543" y="563"/>
                </a:lnTo>
                <a:lnTo>
                  <a:pt x="6486" y="656"/>
                </a:lnTo>
                <a:lnTo>
                  <a:pt x="6486" y="656"/>
                </a:lnTo>
                <a:close/>
              </a:path>
            </a:pathLst>
          </a:custGeom>
          <a:solidFill>
            <a:srgbClr val="0C41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05710" y="2616350"/>
            <a:ext cx="3566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2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Medium Pro" panose="02000503080000020004" pitchFamily="50" charset="0"/>
              </a:rPr>
              <a:t>АВТОПЛАТЁЖ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Автоматическая оплата услуг ЖКХ, интернет, ТВ, сотовой связи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46233" y="2616350"/>
            <a:ext cx="417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2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Medium Pro" panose="02000503080000020004" pitchFamily="50" charset="0"/>
              </a:rPr>
              <a:t>СМС-ПОРУЧЕНИЕ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/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Оплата услуг ЖКХ, интернет,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ТВ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, сотовой связи, погашение кредитов через СМС-сообщение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05710" y="4331337"/>
            <a:ext cx="378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2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Medium Pro" panose="02000503080000020004" pitchFamily="50" charset="0"/>
              </a:rPr>
              <a:t>«БУДЬ В КУРСЕ» </a:t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Medium Pro" panose="02000503080000020004" pitchFamily="50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Автоматическое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уведомление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о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штрафах и налогах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46233" y="4319004"/>
            <a:ext cx="4669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2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Medium Pro" panose="02000503080000020004" pitchFamily="50" charset="0"/>
              </a:rPr>
              <a:t>ВЯТКА БАНК. ONLINE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Medium Pro" panose="02000503080000020004" pitchFamily="50" charset="0"/>
              </a:rPr>
              <a:t/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Medium Pro" panose="02000503080000020004" pitchFamily="50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В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есь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спектр банковских услуг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/>
            </a:r>
            <a:b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</a:b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Etelka Light Pro" panose="02000503030000020004" pitchFamily="50" charset="0"/>
              </a:rPr>
              <a:t>вашем компьютере и смартфоне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784395" y="2636666"/>
            <a:ext cx="514350" cy="346075"/>
            <a:chOff x="195263" y="2665413"/>
            <a:chExt cx="514350" cy="346075"/>
          </a:xfrm>
          <a:solidFill>
            <a:srgbClr val="C00000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195263" y="2665413"/>
              <a:ext cx="514350" cy="346075"/>
            </a:xfrm>
            <a:custGeom>
              <a:avLst/>
              <a:gdLst>
                <a:gd name="T0" fmla="*/ 26 w 324"/>
                <a:gd name="T1" fmla="*/ 218 h 218"/>
                <a:gd name="T2" fmla="*/ 8 w 324"/>
                <a:gd name="T3" fmla="*/ 212 h 218"/>
                <a:gd name="T4" fmla="*/ 0 w 324"/>
                <a:gd name="T5" fmla="*/ 192 h 218"/>
                <a:gd name="T6" fmla="*/ 2 w 324"/>
                <a:gd name="T7" fmla="*/ 62 h 218"/>
                <a:gd name="T8" fmla="*/ 26 w 324"/>
                <a:gd name="T9" fmla="*/ 48 h 218"/>
                <a:gd name="T10" fmla="*/ 180 w 324"/>
                <a:gd name="T11" fmla="*/ 48 h 218"/>
                <a:gd name="T12" fmla="*/ 186 w 324"/>
                <a:gd name="T13" fmla="*/ 42 h 218"/>
                <a:gd name="T14" fmla="*/ 208 w 324"/>
                <a:gd name="T15" fmla="*/ 16 h 218"/>
                <a:gd name="T16" fmla="*/ 238 w 324"/>
                <a:gd name="T17" fmla="*/ 0 h 218"/>
                <a:gd name="T18" fmla="*/ 262 w 324"/>
                <a:gd name="T19" fmla="*/ 0 h 218"/>
                <a:gd name="T20" fmla="*/ 292 w 324"/>
                <a:gd name="T21" fmla="*/ 10 h 218"/>
                <a:gd name="T22" fmla="*/ 314 w 324"/>
                <a:gd name="T23" fmla="*/ 34 h 218"/>
                <a:gd name="T24" fmla="*/ 322 w 324"/>
                <a:gd name="T25" fmla="*/ 56 h 218"/>
                <a:gd name="T26" fmla="*/ 318 w 324"/>
                <a:gd name="T27" fmla="*/ 98 h 218"/>
                <a:gd name="T28" fmla="*/ 290 w 324"/>
                <a:gd name="T29" fmla="*/ 130 h 218"/>
                <a:gd name="T30" fmla="*/ 264 w 324"/>
                <a:gd name="T31" fmla="*/ 140 h 218"/>
                <a:gd name="T32" fmla="*/ 258 w 324"/>
                <a:gd name="T33" fmla="*/ 148 h 218"/>
                <a:gd name="T34" fmla="*/ 256 w 324"/>
                <a:gd name="T35" fmla="*/ 202 h 218"/>
                <a:gd name="T36" fmla="*/ 232 w 324"/>
                <a:gd name="T37" fmla="*/ 218 h 218"/>
                <a:gd name="T38" fmla="*/ 128 w 324"/>
                <a:gd name="T39" fmla="*/ 218 h 218"/>
                <a:gd name="T40" fmla="*/ 128 w 324"/>
                <a:gd name="T41" fmla="*/ 208 h 218"/>
                <a:gd name="T42" fmla="*/ 176 w 324"/>
                <a:gd name="T43" fmla="*/ 208 h 218"/>
                <a:gd name="T44" fmla="*/ 240 w 324"/>
                <a:gd name="T45" fmla="*/ 206 h 218"/>
                <a:gd name="T46" fmla="*/ 246 w 324"/>
                <a:gd name="T47" fmla="*/ 194 h 218"/>
                <a:gd name="T48" fmla="*/ 246 w 324"/>
                <a:gd name="T49" fmla="*/ 146 h 218"/>
                <a:gd name="T50" fmla="*/ 244 w 324"/>
                <a:gd name="T51" fmla="*/ 142 h 218"/>
                <a:gd name="T52" fmla="*/ 212 w 324"/>
                <a:gd name="T53" fmla="*/ 130 h 218"/>
                <a:gd name="T54" fmla="*/ 202 w 324"/>
                <a:gd name="T55" fmla="*/ 120 h 218"/>
                <a:gd name="T56" fmla="*/ 16 w 324"/>
                <a:gd name="T57" fmla="*/ 120 h 218"/>
                <a:gd name="T58" fmla="*/ 10 w 324"/>
                <a:gd name="T59" fmla="*/ 124 h 218"/>
                <a:gd name="T60" fmla="*/ 10 w 324"/>
                <a:gd name="T61" fmla="*/ 194 h 218"/>
                <a:gd name="T62" fmla="*/ 18 w 324"/>
                <a:gd name="T63" fmla="*/ 206 h 218"/>
                <a:gd name="T64" fmla="*/ 128 w 324"/>
                <a:gd name="T65" fmla="*/ 208 h 218"/>
                <a:gd name="T66" fmla="*/ 252 w 324"/>
                <a:gd name="T67" fmla="*/ 130 h 218"/>
                <a:gd name="T68" fmla="*/ 286 w 324"/>
                <a:gd name="T69" fmla="*/ 120 h 218"/>
                <a:gd name="T70" fmla="*/ 308 w 324"/>
                <a:gd name="T71" fmla="*/ 94 h 218"/>
                <a:gd name="T72" fmla="*/ 314 w 324"/>
                <a:gd name="T73" fmla="*/ 70 h 218"/>
                <a:gd name="T74" fmla="*/ 304 w 324"/>
                <a:gd name="T75" fmla="*/ 36 h 218"/>
                <a:gd name="T76" fmla="*/ 278 w 324"/>
                <a:gd name="T77" fmla="*/ 14 h 218"/>
                <a:gd name="T78" fmla="*/ 254 w 324"/>
                <a:gd name="T79" fmla="*/ 10 h 218"/>
                <a:gd name="T80" fmla="*/ 218 w 324"/>
                <a:gd name="T81" fmla="*/ 20 h 218"/>
                <a:gd name="T82" fmla="*/ 196 w 324"/>
                <a:gd name="T83" fmla="*/ 46 h 218"/>
                <a:gd name="T84" fmla="*/ 192 w 324"/>
                <a:gd name="T85" fmla="*/ 70 h 218"/>
                <a:gd name="T86" fmla="*/ 202 w 324"/>
                <a:gd name="T87" fmla="*/ 104 h 218"/>
                <a:gd name="T88" fmla="*/ 228 w 324"/>
                <a:gd name="T89" fmla="*/ 126 h 218"/>
                <a:gd name="T90" fmla="*/ 252 w 324"/>
                <a:gd name="T91" fmla="*/ 130 h 218"/>
                <a:gd name="T92" fmla="*/ 188 w 324"/>
                <a:gd name="T93" fmla="*/ 100 h 218"/>
                <a:gd name="T94" fmla="*/ 182 w 324"/>
                <a:gd name="T95" fmla="*/ 88 h 218"/>
                <a:gd name="T96" fmla="*/ 26 w 324"/>
                <a:gd name="T97" fmla="*/ 88 h 218"/>
                <a:gd name="T98" fmla="*/ 14 w 324"/>
                <a:gd name="T99" fmla="*/ 88 h 218"/>
                <a:gd name="T100" fmla="*/ 10 w 324"/>
                <a:gd name="T101" fmla="*/ 92 h 218"/>
                <a:gd name="T102" fmla="*/ 10 w 324"/>
                <a:gd name="T103" fmla="*/ 104 h 218"/>
                <a:gd name="T104" fmla="*/ 16 w 324"/>
                <a:gd name="T105" fmla="*/ 110 h 218"/>
                <a:gd name="T106" fmla="*/ 192 w 324"/>
                <a:gd name="T107" fmla="*/ 110 h 218"/>
                <a:gd name="T108" fmla="*/ 96 w 324"/>
                <a:gd name="T109" fmla="*/ 78 h 218"/>
                <a:gd name="T110" fmla="*/ 176 w 324"/>
                <a:gd name="T111" fmla="*/ 78 h 218"/>
                <a:gd name="T112" fmla="*/ 182 w 324"/>
                <a:gd name="T113" fmla="*/ 72 h 218"/>
                <a:gd name="T114" fmla="*/ 182 w 324"/>
                <a:gd name="T115" fmla="*/ 62 h 218"/>
                <a:gd name="T116" fmla="*/ 178 w 324"/>
                <a:gd name="T117" fmla="*/ 58 h 218"/>
                <a:gd name="T118" fmla="*/ 18 w 324"/>
                <a:gd name="T119" fmla="*/ 60 h 218"/>
                <a:gd name="T120" fmla="*/ 10 w 324"/>
                <a:gd name="T121" fmla="*/ 72 h 218"/>
                <a:gd name="T122" fmla="*/ 16 w 324"/>
                <a:gd name="T123" fmla="*/ 78 h 218"/>
                <a:gd name="T124" fmla="*/ 96 w 324"/>
                <a:gd name="T125" fmla="*/ 7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4" h="218">
                  <a:moveTo>
                    <a:pt x="128" y="218"/>
                  </a:moveTo>
                  <a:lnTo>
                    <a:pt x="128" y="218"/>
                  </a:lnTo>
                  <a:lnTo>
                    <a:pt x="26" y="218"/>
                  </a:lnTo>
                  <a:lnTo>
                    <a:pt x="26" y="218"/>
                  </a:lnTo>
                  <a:lnTo>
                    <a:pt x="16" y="216"/>
                  </a:lnTo>
                  <a:lnTo>
                    <a:pt x="8" y="212"/>
                  </a:lnTo>
                  <a:lnTo>
                    <a:pt x="2" y="204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62"/>
                  </a:lnTo>
                  <a:lnTo>
                    <a:pt x="8" y="54"/>
                  </a:lnTo>
                  <a:lnTo>
                    <a:pt x="16" y="50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4" y="46"/>
                  </a:lnTo>
                  <a:lnTo>
                    <a:pt x="186" y="42"/>
                  </a:lnTo>
                  <a:lnTo>
                    <a:pt x="186" y="42"/>
                  </a:lnTo>
                  <a:lnTo>
                    <a:pt x="192" y="32"/>
                  </a:lnTo>
                  <a:lnTo>
                    <a:pt x="200" y="22"/>
                  </a:lnTo>
                  <a:lnTo>
                    <a:pt x="208" y="16"/>
                  </a:lnTo>
                  <a:lnTo>
                    <a:pt x="216" y="8"/>
                  </a:lnTo>
                  <a:lnTo>
                    <a:pt x="226" y="4"/>
                  </a:lnTo>
                  <a:lnTo>
                    <a:pt x="238" y="0"/>
                  </a:lnTo>
                  <a:lnTo>
                    <a:pt x="250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72" y="2"/>
                  </a:lnTo>
                  <a:lnTo>
                    <a:pt x="282" y="6"/>
                  </a:lnTo>
                  <a:lnTo>
                    <a:pt x="292" y="10"/>
                  </a:lnTo>
                  <a:lnTo>
                    <a:pt x="300" y="18"/>
                  </a:lnTo>
                  <a:lnTo>
                    <a:pt x="308" y="26"/>
                  </a:lnTo>
                  <a:lnTo>
                    <a:pt x="314" y="34"/>
                  </a:lnTo>
                  <a:lnTo>
                    <a:pt x="320" y="44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24" y="70"/>
                  </a:lnTo>
                  <a:lnTo>
                    <a:pt x="322" y="84"/>
                  </a:lnTo>
                  <a:lnTo>
                    <a:pt x="318" y="98"/>
                  </a:lnTo>
                  <a:lnTo>
                    <a:pt x="312" y="110"/>
                  </a:lnTo>
                  <a:lnTo>
                    <a:pt x="302" y="122"/>
                  </a:lnTo>
                  <a:lnTo>
                    <a:pt x="290" y="130"/>
                  </a:lnTo>
                  <a:lnTo>
                    <a:pt x="278" y="138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0" y="142"/>
                  </a:lnTo>
                  <a:lnTo>
                    <a:pt x="258" y="148"/>
                  </a:lnTo>
                  <a:lnTo>
                    <a:pt x="258" y="148"/>
                  </a:lnTo>
                  <a:lnTo>
                    <a:pt x="258" y="192"/>
                  </a:lnTo>
                  <a:lnTo>
                    <a:pt x="258" y="192"/>
                  </a:lnTo>
                  <a:lnTo>
                    <a:pt x="256" y="202"/>
                  </a:lnTo>
                  <a:lnTo>
                    <a:pt x="250" y="210"/>
                  </a:lnTo>
                  <a:lnTo>
                    <a:pt x="242" y="216"/>
                  </a:lnTo>
                  <a:lnTo>
                    <a:pt x="232" y="218"/>
                  </a:lnTo>
                  <a:lnTo>
                    <a:pt x="232" y="218"/>
                  </a:lnTo>
                  <a:lnTo>
                    <a:pt x="128" y="218"/>
                  </a:lnTo>
                  <a:lnTo>
                    <a:pt x="128" y="218"/>
                  </a:lnTo>
                  <a:close/>
                  <a:moveTo>
                    <a:pt x="128" y="208"/>
                  </a:move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76" y="208"/>
                  </a:lnTo>
                  <a:lnTo>
                    <a:pt x="176" y="208"/>
                  </a:lnTo>
                  <a:lnTo>
                    <a:pt x="234" y="208"/>
                  </a:lnTo>
                  <a:lnTo>
                    <a:pt x="234" y="208"/>
                  </a:lnTo>
                  <a:lnTo>
                    <a:pt x="240" y="206"/>
                  </a:lnTo>
                  <a:lnTo>
                    <a:pt x="244" y="204"/>
                  </a:lnTo>
                  <a:lnTo>
                    <a:pt x="246" y="200"/>
                  </a:lnTo>
                  <a:lnTo>
                    <a:pt x="246" y="194"/>
                  </a:lnTo>
                  <a:lnTo>
                    <a:pt x="246" y="194"/>
                  </a:lnTo>
                  <a:lnTo>
                    <a:pt x="246" y="146"/>
                  </a:lnTo>
                  <a:lnTo>
                    <a:pt x="246" y="146"/>
                  </a:lnTo>
                  <a:lnTo>
                    <a:pt x="246" y="142"/>
                  </a:lnTo>
                  <a:lnTo>
                    <a:pt x="244" y="142"/>
                  </a:lnTo>
                  <a:lnTo>
                    <a:pt x="244" y="142"/>
                  </a:lnTo>
                  <a:lnTo>
                    <a:pt x="232" y="138"/>
                  </a:lnTo>
                  <a:lnTo>
                    <a:pt x="222" y="134"/>
                  </a:lnTo>
                  <a:lnTo>
                    <a:pt x="212" y="130"/>
                  </a:lnTo>
                  <a:lnTo>
                    <a:pt x="204" y="122"/>
                  </a:lnTo>
                  <a:lnTo>
                    <a:pt x="204" y="122"/>
                  </a:lnTo>
                  <a:lnTo>
                    <a:pt x="202" y="120"/>
                  </a:lnTo>
                  <a:lnTo>
                    <a:pt x="198" y="120"/>
                  </a:lnTo>
                  <a:lnTo>
                    <a:pt x="198" y="120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2" y="120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2" y="200"/>
                  </a:lnTo>
                  <a:lnTo>
                    <a:pt x="14" y="204"/>
                  </a:lnTo>
                  <a:lnTo>
                    <a:pt x="18" y="206"/>
                  </a:lnTo>
                  <a:lnTo>
                    <a:pt x="26" y="208"/>
                  </a:lnTo>
                  <a:lnTo>
                    <a:pt x="26" y="208"/>
                  </a:lnTo>
                  <a:lnTo>
                    <a:pt x="128" y="208"/>
                  </a:lnTo>
                  <a:lnTo>
                    <a:pt x="128" y="208"/>
                  </a:lnTo>
                  <a:close/>
                  <a:moveTo>
                    <a:pt x="252" y="130"/>
                  </a:moveTo>
                  <a:lnTo>
                    <a:pt x="252" y="130"/>
                  </a:lnTo>
                  <a:lnTo>
                    <a:pt x="264" y="130"/>
                  </a:lnTo>
                  <a:lnTo>
                    <a:pt x="276" y="126"/>
                  </a:lnTo>
                  <a:lnTo>
                    <a:pt x="286" y="120"/>
                  </a:lnTo>
                  <a:lnTo>
                    <a:pt x="296" y="114"/>
                  </a:lnTo>
                  <a:lnTo>
                    <a:pt x="302" y="104"/>
                  </a:lnTo>
                  <a:lnTo>
                    <a:pt x="308" y="94"/>
                  </a:lnTo>
                  <a:lnTo>
                    <a:pt x="312" y="84"/>
                  </a:lnTo>
                  <a:lnTo>
                    <a:pt x="314" y="70"/>
                  </a:lnTo>
                  <a:lnTo>
                    <a:pt x="314" y="70"/>
                  </a:lnTo>
                  <a:lnTo>
                    <a:pt x="312" y="58"/>
                  </a:lnTo>
                  <a:lnTo>
                    <a:pt x="308" y="48"/>
                  </a:lnTo>
                  <a:lnTo>
                    <a:pt x="304" y="36"/>
                  </a:lnTo>
                  <a:lnTo>
                    <a:pt x="296" y="28"/>
                  </a:lnTo>
                  <a:lnTo>
                    <a:pt x="288" y="20"/>
                  </a:lnTo>
                  <a:lnTo>
                    <a:pt x="278" y="14"/>
                  </a:lnTo>
                  <a:lnTo>
                    <a:pt x="266" y="10"/>
                  </a:lnTo>
                  <a:lnTo>
                    <a:pt x="254" y="10"/>
                  </a:lnTo>
                  <a:lnTo>
                    <a:pt x="254" y="10"/>
                  </a:lnTo>
                  <a:lnTo>
                    <a:pt x="240" y="10"/>
                  </a:lnTo>
                  <a:lnTo>
                    <a:pt x="230" y="14"/>
                  </a:lnTo>
                  <a:lnTo>
                    <a:pt x="218" y="20"/>
                  </a:lnTo>
                  <a:lnTo>
                    <a:pt x="210" y="26"/>
                  </a:lnTo>
                  <a:lnTo>
                    <a:pt x="202" y="36"/>
                  </a:lnTo>
                  <a:lnTo>
                    <a:pt x="196" y="46"/>
                  </a:lnTo>
                  <a:lnTo>
                    <a:pt x="192" y="58"/>
                  </a:lnTo>
                  <a:lnTo>
                    <a:pt x="192" y="70"/>
                  </a:lnTo>
                  <a:lnTo>
                    <a:pt x="192" y="70"/>
                  </a:lnTo>
                  <a:lnTo>
                    <a:pt x="192" y="82"/>
                  </a:lnTo>
                  <a:lnTo>
                    <a:pt x="196" y="94"/>
                  </a:lnTo>
                  <a:lnTo>
                    <a:pt x="202" y="104"/>
                  </a:lnTo>
                  <a:lnTo>
                    <a:pt x="210" y="114"/>
                  </a:lnTo>
                  <a:lnTo>
                    <a:pt x="218" y="120"/>
                  </a:lnTo>
                  <a:lnTo>
                    <a:pt x="228" y="126"/>
                  </a:lnTo>
                  <a:lnTo>
                    <a:pt x="240" y="130"/>
                  </a:lnTo>
                  <a:lnTo>
                    <a:pt x="252" y="130"/>
                  </a:lnTo>
                  <a:lnTo>
                    <a:pt x="252" y="130"/>
                  </a:lnTo>
                  <a:close/>
                  <a:moveTo>
                    <a:pt x="192" y="110"/>
                  </a:moveTo>
                  <a:lnTo>
                    <a:pt x="192" y="110"/>
                  </a:lnTo>
                  <a:lnTo>
                    <a:pt x="188" y="100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2" y="88"/>
                  </a:lnTo>
                  <a:lnTo>
                    <a:pt x="178" y="88"/>
                  </a:lnTo>
                  <a:lnTo>
                    <a:pt x="178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18" y="88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10" y="96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2" y="108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30" y="110"/>
                  </a:lnTo>
                  <a:lnTo>
                    <a:pt x="130" y="110"/>
                  </a:lnTo>
                  <a:lnTo>
                    <a:pt x="192" y="110"/>
                  </a:lnTo>
                  <a:lnTo>
                    <a:pt x="192" y="110"/>
                  </a:lnTo>
                  <a:close/>
                  <a:moveTo>
                    <a:pt x="96" y="78"/>
                  </a:move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80" y="76"/>
                  </a:lnTo>
                  <a:lnTo>
                    <a:pt x="182" y="72"/>
                  </a:lnTo>
                  <a:lnTo>
                    <a:pt x="182" y="7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182" y="58"/>
                  </a:lnTo>
                  <a:lnTo>
                    <a:pt x="178" y="58"/>
                  </a:lnTo>
                  <a:lnTo>
                    <a:pt x="17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2" y="76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96" y="78"/>
                  </a:lnTo>
                  <a:lnTo>
                    <a:pt x="9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255588" y="2935288"/>
              <a:ext cx="79375" cy="15875"/>
            </a:xfrm>
            <a:custGeom>
              <a:avLst/>
              <a:gdLst>
                <a:gd name="T0" fmla="*/ 24 w 50"/>
                <a:gd name="T1" fmla="*/ 10 h 10"/>
                <a:gd name="T2" fmla="*/ 24 w 50"/>
                <a:gd name="T3" fmla="*/ 10 h 10"/>
                <a:gd name="T4" fmla="*/ 6 w 50"/>
                <a:gd name="T5" fmla="*/ 10 h 10"/>
                <a:gd name="T6" fmla="*/ 6 w 50"/>
                <a:gd name="T7" fmla="*/ 10 h 10"/>
                <a:gd name="T8" fmla="*/ 2 w 50"/>
                <a:gd name="T9" fmla="*/ 10 h 10"/>
                <a:gd name="T10" fmla="*/ 0 w 50"/>
                <a:gd name="T11" fmla="*/ 8 h 10"/>
                <a:gd name="T12" fmla="*/ 0 w 50"/>
                <a:gd name="T13" fmla="*/ 4 h 10"/>
                <a:gd name="T14" fmla="*/ 0 w 50"/>
                <a:gd name="T15" fmla="*/ 4 h 10"/>
                <a:gd name="T16" fmla="*/ 2 w 50"/>
                <a:gd name="T17" fmla="*/ 0 h 10"/>
                <a:gd name="T18" fmla="*/ 6 w 50"/>
                <a:gd name="T19" fmla="*/ 0 h 10"/>
                <a:gd name="T20" fmla="*/ 6 w 50"/>
                <a:gd name="T21" fmla="*/ 0 h 10"/>
                <a:gd name="T22" fmla="*/ 44 w 50"/>
                <a:gd name="T23" fmla="*/ 0 h 10"/>
                <a:gd name="T24" fmla="*/ 44 w 50"/>
                <a:gd name="T25" fmla="*/ 0 h 10"/>
                <a:gd name="T26" fmla="*/ 48 w 50"/>
                <a:gd name="T27" fmla="*/ 0 h 10"/>
                <a:gd name="T28" fmla="*/ 50 w 50"/>
                <a:gd name="T29" fmla="*/ 4 h 10"/>
                <a:gd name="T30" fmla="*/ 50 w 50"/>
                <a:gd name="T31" fmla="*/ 4 h 10"/>
                <a:gd name="T32" fmla="*/ 48 w 50"/>
                <a:gd name="T33" fmla="*/ 8 h 10"/>
                <a:gd name="T34" fmla="*/ 48 w 50"/>
                <a:gd name="T35" fmla="*/ 10 h 10"/>
                <a:gd name="T36" fmla="*/ 42 w 50"/>
                <a:gd name="T37" fmla="*/ 10 h 10"/>
                <a:gd name="T38" fmla="*/ 42 w 50"/>
                <a:gd name="T39" fmla="*/ 10 h 10"/>
                <a:gd name="T40" fmla="*/ 24 w 50"/>
                <a:gd name="T41" fmla="*/ 10 h 10"/>
                <a:gd name="T42" fmla="*/ 24 w 50"/>
                <a:gd name="T4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10">
                  <a:moveTo>
                    <a:pt x="24" y="10"/>
                  </a:moveTo>
                  <a:lnTo>
                    <a:pt x="2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85788" y="2716213"/>
              <a:ext cx="53975" cy="101600"/>
            </a:xfrm>
            <a:custGeom>
              <a:avLst/>
              <a:gdLst>
                <a:gd name="T0" fmla="*/ 12 w 34"/>
                <a:gd name="T1" fmla="*/ 24 h 64"/>
                <a:gd name="T2" fmla="*/ 12 w 34"/>
                <a:gd name="T3" fmla="*/ 24 h 64"/>
                <a:gd name="T4" fmla="*/ 10 w 34"/>
                <a:gd name="T5" fmla="*/ 32 h 64"/>
                <a:gd name="T6" fmla="*/ 14 w 34"/>
                <a:gd name="T7" fmla="*/ 38 h 64"/>
                <a:gd name="T8" fmla="*/ 18 w 34"/>
                <a:gd name="T9" fmla="*/ 44 h 64"/>
                <a:gd name="T10" fmla="*/ 26 w 34"/>
                <a:gd name="T11" fmla="*/ 50 h 64"/>
                <a:gd name="T12" fmla="*/ 26 w 34"/>
                <a:gd name="T13" fmla="*/ 50 h 64"/>
                <a:gd name="T14" fmla="*/ 34 w 34"/>
                <a:gd name="T15" fmla="*/ 56 h 64"/>
                <a:gd name="T16" fmla="*/ 34 w 34"/>
                <a:gd name="T17" fmla="*/ 56 h 64"/>
                <a:gd name="T18" fmla="*/ 34 w 34"/>
                <a:gd name="T19" fmla="*/ 58 h 64"/>
                <a:gd name="T20" fmla="*/ 34 w 34"/>
                <a:gd name="T21" fmla="*/ 62 h 64"/>
                <a:gd name="T22" fmla="*/ 34 w 34"/>
                <a:gd name="T23" fmla="*/ 62 h 64"/>
                <a:gd name="T24" fmla="*/ 30 w 34"/>
                <a:gd name="T25" fmla="*/ 64 h 64"/>
                <a:gd name="T26" fmla="*/ 26 w 34"/>
                <a:gd name="T27" fmla="*/ 64 h 64"/>
                <a:gd name="T28" fmla="*/ 26 w 34"/>
                <a:gd name="T29" fmla="*/ 64 h 64"/>
                <a:gd name="T30" fmla="*/ 2 w 34"/>
                <a:gd name="T31" fmla="*/ 46 h 64"/>
                <a:gd name="T32" fmla="*/ 2 w 34"/>
                <a:gd name="T33" fmla="*/ 46 h 64"/>
                <a:gd name="T34" fmla="*/ 2 w 34"/>
                <a:gd name="T35" fmla="*/ 44 h 64"/>
                <a:gd name="T36" fmla="*/ 0 w 34"/>
                <a:gd name="T37" fmla="*/ 40 h 64"/>
                <a:gd name="T38" fmla="*/ 0 w 34"/>
                <a:gd name="T39" fmla="*/ 40 h 64"/>
                <a:gd name="T40" fmla="*/ 0 w 34"/>
                <a:gd name="T41" fmla="*/ 8 h 64"/>
                <a:gd name="T42" fmla="*/ 0 w 34"/>
                <a:gd name="T43" fmla="*/ 8 h 64"/>
                <a:gd name="T44" fmla="*/ 2 w 34"/>
                <a:gd name="T45" fmla="*/ 2 h 64"/>
                <a:gd name="T46" fmla="*/ 4 w 34"/>
                <a:gd name="T47" fmla="*/ 2 h 64"/>
                <a:gd name="T48" fmla="*/ 6 w 34"/>
                <a:gd name="T49" fmla="*/ 0 h 64"/>
                <a:gd name="T50" fmla="*/ 6 w 34"/>
                <a:gd name="T51" fmla="*/ 0 h 64"/>
                <a:gd name="T52" fmla="*/ 10 w 34"/>
                <a:gd name="T53" fmla="*/ 2 h 64"/>
                <a:gd name="T54" fmla="*/ 10 w 34"/>
                <a:gd name="T55" fmla="*/ 2 h 64"/>
                <a:gd name="T56" fmla="*/ 12 w 34"/>
                <a:gd name="T57" fmla="*/ 8 h 64"/>
                <a:gd name="T58" fmla="*/ 12 w 34"/>
                <a:gd name="T59" fmla="*/ 8 h 64"/>
                <a:gd name="T60" fmla="*/ 12 w 34"/>
                <a:gd name="T61" fmla="*/ 24 h 64"/>
                <a:gd name="T62" fmla="*/ 12 w 34"/>
                <a:gd name="T6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" h="64">
                  <a:moveTo>
                    <a:pt x="12" y="24"/>
                  </a:moveTo>
                  <a:lnTo>
                    <a:pt x="12" y="24"/>
                  </a:lnTo>
                  <a:lnTo>
                    <a:pt x="10" y="32"/>
                  </a:lnTo>
                  <a:lnTo>
                    <a:pt x="14" y="38"/>
                  </a:lnTo>
                  <a:lnTo>
                    <a:pt x="18" y="44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62"/>
                  </a:lnTo>
                  <a:lnTo>
                    <a:pt x="34" y="62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916811" y="2631904"/>
            <a:ext cx="539750" cy="558800"/>
            <a:chOff x="182563" y="3941763"/>
            <a:chExt cx="539750" cy="558800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82563" y="3983038"/>
              <a:ext cx="409575" cy="517525"/>
            </a:xfrm>
            <a:custGeom>
              <a:avLst/>
              <a:gdLst>
                <a:gd name="T0" fmla="*/ 258 w 258"/>
                <a:gd name="T1" fmla="*/ 70 h 326"/>
                <a:gd name="T2" fmla="*/ 258 w 258"/>
                <a:gd name="T3" fmla="*/ 76 h 326"/>
                <a:gd name="T4" fmla="*/ 172 w 258"/>
                <a:gd name="T5" fmla="*/ 312 h 326"/>
                <a:gd name="T6" fmla="*/ 160 w 258"/>
                <a:gd name="T7" fmla="*/ 324 h 326"/>
                <a:gd name="T8" fmla="*/ 144 w 258"/>
                <a:gd name="T9" fmla="*/ 326 h 326"/>
                <a:gd name="T10" fmla="*/ 12 w 258"/>
                <a:gd name="T11" fmla="*/ 278 h 326"/>
                <a:gd name="T12" fmla="*/ 6 w 258"/>
                <a:gd name="T13" fmla="*/ 274 h 326"/>
                <a:gd name="T14" fmla="*/ 0 w 258"/>
                <a:gd name="T15" fmla="*/ 260 h 326"/>
                <a:gd name="T16" fmla="*/ 0 w 258"/>
                <a:gd name="T17" fmla="*/ 250 h 326"/>
                <a:gd name="T18" fmla="*/ 34 w 258"/>
                <a:gd name="T19" fmla="*/ 156 h 326"/>
                <a:gd name="T20" fmla="*/ 84 w 258"/>
                <a:gd name="T21" fmla="*/ 16 h 326"/>
                <a:gd name="T22" fmla="*/ 96 w 258"/>
                <a:gd name="T23" fmla="*/ 2 h 326"/>
                <a:gd name="T24" fmla="*/ 114 w 258"/>
                <a:gd name="T25" fmla="*/ 2 h 326"/>
                <a:gd name="T26" fmla="*/ 244 w 258"/>
                <a:gd name="T27" fmla="*/ 48 h 326"/>
                <a:gd name="T28" fmla="*/ 250 w 258"/>
                <a:gd name="T29" fmla="*/ 52 h 326"/>
                <a:gd name="T30" fmla="*/ 258 w 258"/>
                <a:gd name="T31" fmla="*/ 62 h 326"/>
                <a:gd name="T32" fmla="*/ 258 w 258"/>
                <a:gd name="T33" fmla="*/ 70 h 326"/>
                <a:gd name="T34" fmla="*/ 10 w 258"/>
                <a:gd name="T35" fmla="*/ 258 h 326"/>
                <a:gd name="T36" fmla="*/ 12 w 258"/>
                <a:gd name="T37" fmla="*/ 264 h 326"/>
                <a:gd name="T38" fmla="*/ 16 w 258"/>
                <a:gd name="T39" fmla="*/ 268 h 326"/>
                <a:gd name="T40" fmla="*/ 148 w 258"/>
                <a:gd name="T41" fmla="*/ 316 h 326"/>
                <a:gd name="T42" fmla="*/ 156 w 258"/>
                <a:gd name="T43" fmla="*/ 316 h 326"/>
                <a:gd name="T44" fmla="*/ 162 w 258"/>
                <a:gd name="T45" fmla="*/ 308 h 326"/>
                <a:gd name="T46" fmla="*/ 182 w 258"/>
                <a:gd name="T47" fmla="*/ 252 h 326"/>
                <a:gd name="T48" fmla="*/ 246 w 258"/>
                <a:gd name="T49" fmla="*/ 74 h 326"/>
                <a:gd name="T50" fmla="*/ 248 w 258"/>
                <a:gd name="T51" fmla="*/ 68 h 326"/>
                <a:gd name="T52" fmla="*/ 246 w 258"/>
                <a:gd name="T53" fmla="*/ 60 h 326"/>
                <a:gd name="T54" fmla="*/ 240 w 258"/>
                <a:gd name="T55" fmla="*/ 58 h 326"/>
                <a:gd name="T56" fmla="*/ 110 w 258"/>
                <a:gd name="T57" fmla="*/ 12 h 326"/>
                <a:gd name="T58" fmla="*/ 100 w 258"/>
                <a:gd name="T59" fmla="*/ 10 h 326"/>
                <a:gd name="T60" fmla="*/ 96 w 258"/>
                <a:gd name="T61" fmla="*/ 18 h 326"/>
                <a:gd name="T62" fmla="*/ 12 w 258"/>
                <a:gd name="T63" fmla="*/ 250 h 326"/>
                <a:gd name="T64" fmla="*/ 10 w 258"/>
                <a:gd name="T65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8" h="326">
                  <a:moveTo>
                    <a:pt x="258" y="70"/>
                  </a:moveTo>
                  <a:lnTo>
                    <a:pt x="258" y="70"/>
                  </a:lnTo>
                  <a:lnTo>
                    <a:pt x="258" y="76"/>
                  </a:lnTo>
                  <a:lnTo>
                    <a:pt x="258" y="76"/>
                  </a:lnTo>
                  <a:lnTo>
                    <a:pt x="172" y="312"/>
                  </a:lnTo>
                  <a:lnTo>
                    <a:pt x="172" y="312"/>
                  </a:lnTo>
                  <a:lnTo>
                    <a:pt x="168" y="320"/>
                  </a:lnTo>
                  <a:lnTo>
                    <a:pt x="160" y="324"/>
                  </a:lnTo>
                  <a:lnTo>
                    <a:pt x="154" y="326"/>
                  </a:lnTo>
                  <a:lnTo>
                    <a:pt x="144" y="326"/>
                  </a:lnTo>
                  <a:lnTo>
                    <a:pt x="144" y="326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6" y="274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34" y="156"/>
                  </a:lnTo>
                  <a:lnTo>
                    <a:pt x="34" y="15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90" y="6"/>
                  </a:lnTo>
                  <a:lnTo>
                    <a:pt x="96" y="2"/>
                  </a:lnTo>
                  <a:lnTo>
                    <a:pt x="104" y="0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50" y="52"/>
                  </a:lnTo>
                  <a:lnTo>
                    <a:pt x="254" y="56"/>
                  </a:lnTo>
                  <a:lnTo>
                    <a:pt x="258" y="62"/>
                  </a:lnTo>
                  <a:lnTo>
                    <a:pt x="258" y="70"/>
                  </a:lnTo>
                  <a:lnTo>
                    <a:pt x="258" y="70"/>
                  </a:lnTo>
                  <a:close/>
                  <a:moveTo>
                    <a:pt x="10" y="258"/>
                  </a:moveTo>
                  <a:lnTo>
                    <a:pt x="10" y="258"/>
                  </a:lnTo>
                  <a:lnTo>
                    <a:pt x="10" y="262"/>
                  </a:lnTo>
                  <a:lnTo>
                    <a:pt x="12" y="264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48" y="316"/>
                  </a:lnTo>
                  <a:lnTo>
                    <a:pt x="148" y="316"/>
                  </a:lnTo>
                  <a:lnTo>
                    <a:pt x="152" y="316"/>
                  </a:lnTo>
                  <a:lnTo>
                    <a:pt x="156" y="316"/>
                  </a:lnTo>
                  <a:lnTo>
                    <a:pt x="160" y="314"/>
                  </a:lnTo>
                  <a:lnTo>
                    <a:pt x="162" y="308"/>
                  </a:lnTo>
                  <a:lnTo>
                    <a:pt x="162" y="308"/>
                  </a:lnTo>
                  <a:lnTo>
                    <a:pt x="182" y="252"/>
                  </a:lnTo>
                  <a:lnTo>
                    <a:pt x="182" y="252"/>
                  </a:lnTo>
                  <a:lnTo>
                    <a:pt x="246" y="74"/>
                  </a:lnTo>
                  <a:lnTo>
                    <a:pt x="246" y="74"/>
                  </a:lnTo>
                  <a:lnTo>
                    <a:pt x="248" y="68"/>
                  </a:lnTo>
                  <a:lnTo>
                    <a:pt x="248" y="64"/>
                  </a:lnTo>
                  <a:lnTo>
                    <a:pt x="246" y="60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04" y="10"/>
                  </a:lnTo>
                  <a:lnTo>
                    <a:pt x="100" y="10"/>
                  </a:lnTo>
                  <a:lnTo>
                    <a:pt x="98" y="14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12" y="250"/>
                  </a:lnTo>
                  <a:lnTo>
                    <a:pt x="12" y="250"/>
                  </a:lnTo>
                  <a:lnTo>
                    <a:pt x="10" y="258"/>
                  </a:lnTo>
                  <a:lnTo>
                    <a:pt x="10" y="25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17538" y="4119563"/>
              <a:ext cx="57150" cy="69850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0 h 44"/>
                <a:gd name="T4" fmla="*/ 8 w 36"/>
                <a:gd name="T5" fmla="*/ 2 h 44"/>
                <a:gd name="T6" fmla="*/ 10 w 36"/>
                <a:gd name="T7" fmla="*/ 4 h 44"/>
                <a:gd name="T8" fmla="*/ 10 w 36"/>
                <a:gd name="T9" fmla="*/ 4 h 44"/>
                <a:gd name="T10" fmla="*/ 34 w 36"/>
                <a:gd name="T11" fmla="*/ 34 h 44"/>
                <a:gd name="T12" fmla="*/ 34 w 36"/>
                <a:gd name="T13" fmla="*/ 34 h 44"/>
                <a:gd name="T14" fmla="*/ 36 w 36"/>
                <a:gd name="T15" fmla="*/ 38 h 44"/>
                <a:gd name="T16" fmla="*/ 36 w 36"/>
                <a:gd name="T17" fmla="*/ 40 h 44"/>
                <a:gd name="T18" fmla="*/ 34 w 36"/>
                <a:gd name="T19" fmla="*/ 42 h 44"/>
                <a:gd name="T20" fmla="*/ 34 w 36"/>
                <a:gd name="T21" fmla="*/ 42 h 44"/>
                <a:gd name="T22" fmla="*/ 32 w 36"/>
                <a:gd name="T23" fmla="*/ 44 h 44"/>
                <a:gd name="T24" fmla="*/ 30 w 36"/>
                <a:gd name="T25" fmla="*/ 44 h 44"/>
                <a:gd name="T26" fmla="*/ 26 w 36"/>
                <a:gd name="T27" fmla="*/ 40 h 44"/>
                <a:gd name="T28" fmla="*/ 26 w 36"/>
                <a:gd name="T29" fmla="*/ 40 h 44"/>
                <a:gd name="T30" fmla="*/ 2 w 36"/>
                <a:gd name="T31" fmla="*/ 10 h 44"/>
                <a:gd name="T32" fmla="*/ 2 w 36"/>
                <a:gd name="T33" fmla="*/ 10 h 44"/>
                <a:gd name="T34" fmla="*/ 0 w 36"/>
                <a:gd name="T35" fmla="*/ 6 h 44"/>
                <a:gd name="T36" fmla="*/ 0 w 36"/>
                <a:gd name="T37" fmla="*/ 4 h 44"/>
                <a:gd name="T38" fmla="*/ 0 w 36"/>
                <a:gd name="T39" fmla="*/ 4 h 44"/>
                <a:gd name="T40" fmla="*/ 2 w 36"/>
                <a:gd name="T41" fmla="*/ 2 h 44"/>
                <a:gd name="T42" fmla="*/ 6 w 36"/>
                <a:gd name="T43" fmla="*/ 0 h 44"/>
                <a:gd name="T44" fmla="*/ 6 w 36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30238" y="3989388"/>
              <a:ext cx="66675" cy="57150"/>
            </a:xfrm>
            <a:custGeom>
              <a:avLst/>
              <a:gdLst>
                <a:gd name="T0" fmla="*/ 4 w 42"/>
                <a:gd name="T1" fmla="*/ 36 h 36"/>
                <a:gd name="T2" fmla="*/ 4 w 42"/>
                <a:gd name="T3" fmla="*/ 36 h 36"/>
                <a:gd name="T4" fmla="*/ 2 w 42"/>
                <a:gd name="T5" fmla="*/ 34 h 36"/>
                <a:gd name="T6" fmla="*/ 0 w 42"/>
                <a:gd name="T7" fmla="*/ 32 h 36"/>
                <a:gd name="T8" fmla="*/ 0 w 42"/>
                <a:gd name="T9" fmla="*/ 32 h 36"/>
                <a:gd name="T10" fmla="*/ 0 w 42"/>
                <a:gd name="T11" fmla="*/ 28 h 36"/>
                <a:gd name="T12" fmla="*/ 2 w 42"/>
                <a:gd name="T13" fmla="*/ 26 h 36"/>
                <a:gd name="T14" fmla="*/ 2 w 42"/>
                <a:gd name="T15" fmla="*/ 26 h 36"/>
                <a:gd name="T16" fmla="*/ 16 w 42"/>
                <a:gd name="T17" fmla="*/ 14 h 36"/>
                <a:gd name="T18" fmla="*/ 16 w 42"/>
                <a:gd name="T19" fmla="*/ 14 h 36"/>
                <a:gd name="T20" fmla="*/ 32 w 42"/>
                <a:gd name="T21" fmla="*/ 2 h 36"/>
                <a:gd name="T22" fmla="*/ 32 w 42"/>
                <a:gd name="T23" fmla="*/ 2 h 36"/>
                <a:gd name="T24" fmla="*/ 36 w 42"/>
                <a:gd name="T25" fmla="*/ 0 h 36"/>
                <a:gd name="T26" fmla="*/ 40 w 42"/>
                <a:gd name="T27" fmla="*/ 0 h 36"/>
                <a:gd name="T28" fmla="*/ 42 w 42"/>
                <a:gd name="T29" fmla="*/ 2 h 36"/>
                <a:gd name="T30" fmla="*/ 42 w 42"/>
                <a:gd name="T31" fmla="*/ 2 h 36"/>
                <a:gd name="T32" fmla="*/ 42 w 42"/>
                <a:gd name="T33" fmla="*/ 6 h 36"/>
                <a:gd name="T34" fmla="*/ 40 w 42"/>
                <a:gd name="T35" fmla="*/ 10 h 36"/>
                <a:gd name="T36" fmla="*/ 40 w 42"/>
                <a:gd name="T37" fmla="*/ 10 h 36"/>
                <a:gd name="T38" fmla="*/ 8 w 42"/>
                <a:gd name="T39" fmla="*/ 34 h 36"/>
                <a:gd name="T40" fmla="*/ 8 w 42"/>
                <a:gd name="T41" fmla="*/ 34 h 36"/>
                <a:gd name="T42" fmla="*/ 4 w 42"/>
                <a:gd name="T43" fmla="*/ 36 h 36"/>
                <a:gd name="T44" fmla="*/ 4 w 42"/>
                <a:gd name="T4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6">
                  <a:moveTo>
                    <a:pt x="4" y="36"/>
                  </a:move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6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6"/>
                  </a:lnTo>
                  <a:lnTo>
                    <a:pt x="4" y="3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85788" y="3941763"/>
              <a:ext cx="25400" cy="79375"/>
            </a:xfrm>
            <a:custGeom>
              <a:avLst/>
              <a:gdLst>
                <a:gd name="T0" fmla="*/ 0 w 16"/>
                <a:gd name="T1" fmla="*/ 42 h 50"/>
                <a:gd name="T2" fmla="*/ 0 w 16"/>
                <a:gd name="T3" fmla="*/ 42 h 50"/>
                <a:gd name="T4" fmla="*/ 6 w 16"/>
                <a:gd name="T5" fmla="*/ 4 h 50"/>
                <a:gd name="T6" fmla="*/ 6 w 16"/>
                <a:gd name="T7" fmla="*/ 4 h 50"/>
                <a:gd name="T8" fmla="*/ 6 w 16"/>
                <a:gd name="T9" fmla="*/ 0 h 50"/>
                <a:gd name="T10" fmla="*/ 12 w 16"/>
                <a:gd name="T11" fmla="*/ 0 h 50"/>
                <a:gd name="T12" fmla="*/ 12 w 16"/>
                <a:gd name="T13" fmla="*/ 0 h 50"/>
                <a:gd name="T14" fmla="*/ 14 w 16"/>
                <a:gd name="T15" fmla="*/ 2 h 50"/>
                <a:gd name="T16" fmla="*/ 16 w 16"/>
                <a:gd name="T17" fmla="*/ 6 h 50"/>
                <a:gd name="T18" fmla="*/ 16 w 16"/>
                <a:gd name="T19" fmla="*/ 6 h 50"/>
                <a:gd name="T20" fmla="*/ 10 w 16"/>
                <a:gd name="T21" fmla="*/ 44 h 50"/>
                <a:gd name="T22" fmla="*/ 10 w 16"/>
                <a:gd name="T23" fmla="*/ 44 h 50"/>
                <a:gd name="T24" fmla="*/ 10 w 16"/>
                <a:gd name="T25" fmla="*/ 48 h 50"/>
                <a:gd name="T26" fmla="*/ 8 w 16"/>
                <a:gd name="T27" fmla="*/ 50 h 50"/>
                <a:gd name="T28" fmla="*/ 4 w 16"/>
                <a:gd name="T29" fmla="*/ 50 h 50"/>
                <a:gd name="T30" fmla="*/ 4 w 16"/>
                <a:gd name="T31" fmla="*/ 50 h 50"/>
                <a:gd name="T32" fmla="*/ 2 w 16"/>
                <a:gd name="T33" fmla="*/ 50 h 50"/>
                <a:gd name="T34" fmla="*/ 0 w 16"/>
                <a:gd name="T35" fmla="*/ 48 h 50"/>
                <a:gd name="T36" fmla="*/ 0 w 16"/>
                <a:gd name="T37" fmla="*/ 42 h 50"/>
                <a:gd name="T38" fmla="*/ 0 w 16"/>
                <a:gd name="T39" fmla="*/ 4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50">
                  <a:moveTo>
                    <a:pt x="0" y="42"/>
                  </a:moveTo>
                  <a:lnTo>
                    <a:pt x="0" y="4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8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42938" y="4078288"/>
              <a:ext cx="79375" cy="25400"/>
            </a:xfrm>
            <a:custGeom>
              <a:avLst/>
              <a:gdLst>
                <a:gd name="T0" fmla="*/ 44 w 50"/>
                <a:gd name="T1" fmla="*/ 16 h 16"/>
                <a:gd name="T2" fmla="*/ 44 w 50"/>
                <a:gd name="T3" fmla="*/ 16 h 16"/>
                <a:gd name="T4" fmla="*/ 6 w 50"/>
                <a:gd name="T5" fmla="*/ 10 h 16"/>
                <a:gd name="T6" fmla="*/ 6 w 50"/>
                <a:gd name="T7" fmla="*/ 10 h 16"/>
                <a:gd name="T8" fmla="*/ 4 w 50"/>
                <a:gd name="T9" fmla="*/ 10 h 16"/>
                <a:gd name="T10" fmla="*/ 4 w 50"/>
                <a:gd name="T11" fmla="*/ 10 h 16"/>
                <a:gd name="T12" fmla="*/ 0 w 50"/>
                <a:gd name="T13" fmla="*/ 8 h 16"/>
                <a:gd name="T14" fmla="*/ 0 w 50"/>
                <a:gd name="T15" fmla="*/ 4 h 16"/>
                <a:gd name="T16" fmla="*/ 0 w 50"/>
                <a:gd name="T17" fmla="*/ 4 h 16"/>
                <a:gd name="T18" fmla="*/ 2 w 50"/>
                <a:gd name="T19" fmla="*/ 0 h 16"/>
                <a:gd name="T20" fmla="*/ 4 w 50"/>
                <a:gd name="T21" fmla="*/ 0 h 16"/>
                <a:gd name="T22" fmla="*/ 4 w 50"/>
                <a:gd name="T23" fmla="*/ 0 h 16"/>
                <a:gd name="T24" fmla="*/ 46 w 50"/>
                <a:gd name="T25" fmla="*/ 4 h 16"/>
                <a:gd name="T26" fmla="*/ 46 w 50"/>
                <a:gd name="T27" fmla="*/ 4 h 16"/>
                <a:gd name="T28" fmla="*/ 50 w 50"/>
                <a:gd name="T29" fmla="*/ 8 h 16"/>
                <a:gd name="T30" fmla="*/ 50 w 50"/>
                <a:gd name="T31" fmla="*/ 12 h 16"/>
                <a:gd name="T32" fmla="*/ 50 w 50"/>
                <a:gd name="T33" fmla="*/ 12 h 16"/>
                <a:gd name="T34" fmla="*/ 50 w 50"/>
                <a:gd name="T35" fmla="*/ 14 h 16"/>
                <a:gd name="T36" fmla="*/ 48 w 50"/>
                <a:gd name="T37" fmla="*/ 16 h 16"/>
                <a:gd name="T38" fmla="*/ 44 w 50"/>
                <a:gd name="T39" fmla="*/ 16 h 16"/>
                <a:gd name="T40" fmla="*/ 44 w 50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16">
                  <a:moveTo>
                    <a:pt x="44" y="16"/>
                  </a:moveTo>
                  <a:lnTo>
                    <a:pt x="44" y="1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4" y="1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300038" y="4376738"/>
              <a:ext cx="57150" cy="57150"/>
            </a:xfrm>
            <a:custGeom>
              <a:avLst/>
              <a:gdLst>
                <a:gd name="T0" fmla="*/ 36 w 36"/>
                <a:gd name="T1" fmla="*/ 18 h 36"/>
                <a:gd name="T2" fmla="*/ 36 w 36"/>
                <a:gd name="T3" fmla="*/ 18 h 36"/>
                <a:gd name="T4" fmla="*/ 34 w 36"/>
                <a:gd name="T5" fmla="*/ 26 h 36"/>
                <a:gd name="T6" fmla="*/ 30 w 36"/>
                <a:gd name="T7" fmla="*/ 30 h 36"/>
                <a:gd name="T8" fmla="*/ 24 w 36"/>
                <a:gd name="T9" fmla="*/ 34 h 36"/>
                <a:gd name="T10" fmla="*/ 18 w 36"/>
                <a:gd name="T11" fmla="*/ 36 h 36"/>
                <a:gd name="T12" fmla="*/ 18 w 36"/>
                <a:gd name="T13" fmla="*/ 36 h 36"/>
                <a:gd name="T14" fmla="*/ 10 w 36"/>
                <a:gd name="T15" fmla="*/ 34 h 36"/>
                <a:gd name="T16" fmla="*/ 6 w 36"/>
                <a:gd name="T17" fmla="*/ 30 h 36"/>
                <a:gd name="T18" fmla="*/ 2 w 36"/>
                <a:gd name="T19" fmla="*/ 24 h 36"/>
                <a:gd name="T20" fmla="*/ 0 w 36"/>
                <a:gd name="T21" fmla="*/ 16 h 36"/>
                <a:gd name="T22" fmla="*/ 0 w 36"/>
                <a:gd name="T23" fmla="*/ 16 h 36"/>
                <a:gd name="T24" fmla="*/ 2 w 36"/>
                <a:gd name="T25" fmla="*/ 10 h 36"/>
                <a:gd name="T26" fmla="*/ 6 w 36"/>
                <a:gd name="T27" fmla="*/ 4 h 36"/>
                <a:gd name="T28" fmla="*/ 12 w 36"/>
                <a:gd name="T29" fmla="*/ 2 h 36"/>
                <a:gd name="T30" fmla="*/ 20 w 36"/>
                <a:gd name="T31" fmla="*/ 0 h 36"/>
                <a:gd name="T32" fmla="*/ 20 w 36"/>
                <a:gd name="T33" fmla="*/ 0 h 36"/>
                <a:gd name="T34" fmla="*/ 26 w 36"/>
                <a:gd name="T35" fmla="*/ 2 h 36"/>
                <a:gd name="T36" fmla="*/ 32 w 36"/>
                <a:gd name="T37" fmla="*/ 6 h 36"/>
                <a:gd name="T38" fmla="*/ 34 w 36"/>
                <a:gd name="T39" fmla="*/ 12 h 36"/>
                <a:gd name="T40" fmla="*/ 36 w 36"/>
                <a:gd name="T41" fmla="*/ 18 h 36"/>
                <a:gd name="T42" fmla="*/ 36 w 36"/>
                <a:gd name="T43" fmla="*/ 18 h 36"/>
                <a:gd name="T44" fmla="*/ 18 w 36"/>
                <a:gd name="T45" fmla="*/ 26 h 36"/>
                <a:gd name="T46" fmla="*/ 18 w 36"/>
                <a:gd name="T47" fmla="*/ 26 h 36"/>
                <a:gd name="T48" fmla="*/ 24 w 36"/>
                <a:gd name="T49" fmla="*/ 22 h 36"/>
                <a:gd name="T50" fmla="*/ 26 w 36"/>
                <a:gd name="T51" fmla="*/ 18 h 36"/>
                <a:gd name="T52" fmla="*/ 26 w 36"/>
                <a:gd name="T53" fmla="*/ 18 h 36"/>
                <a:gd name="T54" fmla="*/ 24 w 36"/>
                <a:gd name="T55" fmla="*/ 16 h 36"/>
                <a:gd name="T56" fmla="*/ 24 w 36"/>
                <a:gd name="T57" fmla="*/ 12 h 36"/>
                <a:gd name="T58" fmla="*/ 18 w 36"/>
                <a:gd name="T59" fmla="*/ 10 h 36"/>
                <a:gd name="T60" fmla="*/ 18 w 36"/>
                <a:gd name="T61" fmla="*/ 10 h 36"/>
                <a:gd name="T62" fmla="*/ 16 w 36"/>
                <a:gd name="T63" fmla="*/ 10 h 36"/>
                <a:gd name="T64" fmla="*/ 14 w 36"/>
                <a:gd name="T65" fmla="*/ 12 h 36"/>
                <a:gd name="T66" fmla="*/ 12 w 36"/>
                <a:gd name="T67" fmla="*/ 18 h 36"/>
                <a:gd name="T68" fmla="*/ 12 w 36"/>
                <a:gd name="T69" fmla="*/ 18 h 36"/>
                <a:gd name="T70" fmla="*/ 14 w 36"/>
                <a:gd name="T71" fmla="*/ 22 h 36"/>
                <a:gd name="T72" fmla="*/ 18 w 36"/>
                <a:gd name="T73" fmla="*/ 26 h 36"/>
                <a:gd name="T74" fmla="*/ 18 w 36"/>
                <a:gd name="T7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0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36" y="18"/>
                  </a:lnTo>
                  <a:lnTo>
                    <a:pt x="36" y="18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24" y="2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18" y="26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427038" y="4052888"/>
              <a:ext cx="47625" cy="28575"/>
            </a:xfrm>
            <a:custGeom>
              <a:avLst/>
              <a:gdLst>
                <a:gd name="T0" fmla="*/ 6 w 30"/>
                <a:gd name="T1" fmla="*/ 0 h 18"/>
                <a:gd name="T2" fmla="*/ 6 w 30"/>
                <a:gd name="T3" fmla="*/ 0 h 18"/>
                <a:gd name="T4" fmla="*/ 18 w 30"/>
                <a:gd name="T5" fmla="*/ 4 h 18"/>
                <a:gd name="T6" fmla="*/ 28 w 30"/>
                <a:gd name="T7" fmla="*/ 10 h 18"/>
                <a:gd name="T8" fmla="*/ 28 w 30"/>
                <a:gd name="T9" fmla="*/ 10 h 18"/>
                <a:gd name="T10" fmla="*/ 30 w 30"/>
                <a:gd name="T11" fmla="*/ 12 h 18"/>
                <a:gd name="T12" fmla="*/ 30 w 30"/>
                <a:gd name="T13" fmla="*/ 16 h 18"/>
                <a:gd name="T14" fmla="*/ 30 w 30"/>
                <a:gd name="T15" fmla="*/ 16 h 18"/>
                <a:gd name="T16" fmla="*/ 28 w 30"/>
                <a:gd name="T17" fmla="*/ 18 h 18"/>
                <a:gd name="T18" fmla="*/ 24 w 30"/>
                <a:gd name="T19" fmla="*/ 18 h 18"/>
                <a:gd name="T20" fmla="*/ 24 w 30"/>
                <a:gd name="T21" fmla="*/ 18 h 18"/>
                <a:gd name="T22" fmla="*/ 14 w 30"/>
                <a:gd name="T23" fmla="*/ 16 h 18"/>
                <a:gd name="T24" fmla="*/ 2 w 30"/>
                <a:gd name="T25" fmla="*/ 10 h 18"/>
                <a:gd name="T26" fmla="*/ 2 w 30"/>
                <a:gd name="T27" fmla="*/ 10 h 18"/>
                <a:gd name="T28" fmla="*/ 0 w 30"/>
                <a:gd name="T29" fmla="*/ 8 h 18"/>
                <a:gd name="T30" fmla="*/ 0 w 30"/>
                <a:gd name="T31" fmla="*/ 4 h 18"/>
                <a:gd name="T32" fmla="*/ 0 w 30"/>
                <a:gd name="T33" fmla="*/ 4 h 18"/>
                <a:gd name="T34" fmla="*/ 2 w 30"/>
                <a:gd name="T35" fmla="*/ 2 h 18"/>
                <a:gd name="T36" fmla="*/ 6 w 30"/>
                <a:gd name="T37" fmla="*/ 0 h 18"/>
                <a:gd name="T38" fmla="*/ 6 w 30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18">
                  <a:moveTo>
                    <a:pt x="6" y="0"/>
                  </a:moveTo>
                  <a:lnTo>
                    <a:pt x="6" y="0"/>
                  </a:lnTo>
                  <a:lnTo>
                    <a:pt x="18" y="4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4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939036" y="4449230"/>
            <a:ext cx="498475" cy="365125"/>
            <a:chOff x="192088" y="5564188"/>
            <a:chExt cx="498475" cy="365125"/>
          </a:xfrm>
        </p:grpSpPr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92088" y="5884863"/>
              <a:ext cx="498475" cy="44450"/>
            </a:xfrm>
            <a:custGeom>
              <a:avLst/>
              <a:gdLst>
                <a:gd name="T0" fmla="*/ 314 w 314"/>
                <a:gd name="T1" fmla="*/ 0 h 28"/>
                <a:gd name="T2" fmla="*/ 314 w 314"/>
                <a:gd name="T3" fmla="*/ 10 h 28"/>
                <a:gd name="T4" fmla="*/ 314 w 314"/>
                <a:gd name="T5" fmla="*/ 10 h 28"/>
                <a:gd name="T6" fmla="*/ 312 w 314"/>
                <a:gd name="T7" fmla="*/ 18 h 28"/>
                <a:gd name="T8" fmla="*/ 308 w 314"/>
                <a:gd name="T9" fmla="*/ 24 h 28"/>
                <a:gd name="T10" fmla="*/ 302 w 314"/>
                <a:gd name="T11" fmla="*/ 28 h 28"/>
                <a:gd name="T12" fmla="*/ 294 w 314"/>
                <a:gd name="T13" fmla="*/ 28 h 28"/>
                <a:gd name="T14" fmla="*/ 22 w 314"/>
                <a:gd name="T15" fmla="*/ 28 h 28"/>
                <a:gd name="T16" fmla="*/ 22 w 314"/>
                <a:gd name="T17" fmla="*/ 28 h 28"/>
                <a:gd name="T18" fmla="*/ 14 w 314"/>
                <a:gd name="T19" fmla="*/ 28 h 28"/>
                <a:gd name="T20" fmla="*/ 6 w 314"/>
                <a:gd name="T21" fmla="*/ 24 h 28"/>
                <a:gd name="T22" fmla="*/ 2 w 314"/>
                <a:gd name="T23" fmla="*/ 18 h 28"/>
                <a:gd name="T24" fmla="*/ 0 w 314"/>
                <a:gd name="T25" fmla="*/ 10 h 28"/>
                <a:gd name="T26" fmla="*/ 0 w 314"/>
                <a:gd name="T27" fmla="*/ 0 h 28"/>
                <a:gd name="T28" fmla="*/ 124 w 314"/>
                <a:gd name="T29" fmla="*/ 0 h 28"/>
                <a:gd name="T30" fmla="*/ 124 w 314"/>
                <a:gd name="T31" fmla="*/ 0 h 28"/>
                <a:gd name="T32" fmla="*/ 128 w 314"/>
                <a:gd name="T33" fmla="*/ 2 h 28"/>
                <a:gd name="T34" fmla="*/ 132 w 314"/>
                <a:gd name="T35" fmla="*/ 4 h 28"/>
                <a:gd name="T36" fmla="*/ 132 w 314"/>
                <a:gd name="T37" fmla="*/ 4 h 28"/>
                <a:gd name="T38" fmla="*/ 132 w 314"/>
                <a:gd name="T39" fmla="*/ 4 h 28"/>
                <a:gd name="T40" fmla="*/ 134 w 314"/>
                <a:gd name="T41" fmla="*/ 8 h 28"/>
                <a:gd name="T42" fmla="*/ 140 w 314"/>
                <a:gd name="T43" fmla="*/ 10 h 28"/>
                <a:gd name="T44" fmla="*/ 174 w 314"/>
                <a:gd name="T45" fmla="*/ 10 h 28"/>
                <a:gd name="T46" fmla="*/ 174 w 314"/>
                <a:gd name="T47" fmla="*/ 10 h 28"/>
                <a:gd name="T48" fmla="*/ 180 w 314"/>
                <a:gd name="T49" fmla="*/ 8 h 28"/>
                <a:gd name="T50" fmla="*/ 182 w 314"/>
                <a:gd name="T51" fmla="*/ 4 h 28"/>
                <a:gd name="T52" fmla="*/ 182 w 314"/>
                <a:gd name="T53" fmla="*/ 4 h 28"/>
                <a:gd name="T54" fmla="*/ 182 w 314"/>
                <a:gd name="T55" fmla="*/ 4 h 28"/>
                <a:gd name="T56" fmla="*/ 186 w 314"/>
                <a:gd name="T57" fmla="*/ 2 h 28"/>
                <a:gd name="T58" fmla="*/ 192 w 314"/>
                <a:gd name="T59" fmla="*/ 0 h 28"/>
                <a:gd name="T60" fmla="*/ 314 w 314"/>
                <a:gd name="T6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4" h="28">
                  <a:moveTo>
                    <a:pt x="314" y="0"/>
                  </a:moveTo>
                  <a:lnTo>
                    <a:pt x="314" y="10"/>
                  </a:lnTo>
                  <a:lnTo>
                    <a:pt x="314" y="10"/>
                  </a:lnTo>
                  <a:lnTo>
                    <a:pt x="312" y="18"/>
                  </a:lnTo>
                  <a:lnTo>
                    <a:pt x="308" y="24"/>
                  </a:lnTo>
                  <a:lnTo>
                    <a:pt x="302" y="28"/>
                  </a:lnTo>
                  <a:lnTo>
                    <a:pt x="29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4" y="28"/>
                  </a:lnTo>
                  <a:lnTo>
                    <a:pt x="6" y="24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24" y="0"/>
                  </a:lnTo>
                  <a:lnTo>
                    <a:pt x="124" y="0"/>
                  </a:lnTo>
                  <a:lnTo>
                    <a:pt x="128" y="2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2" y="4"/>
                  </a:lnTo>
                  <a:lnTo>
                    <a:pt x="134" y="8"/>
                  </a:lnTo>
                  <a:lnTo>
                    <a:pt x="140" y="10"/>
                  </a:lnTo>
                  <a:lnTo>
                    <a:pt x="174" y="10"/>
                  </a:lnTo>
                  <a:lnTo>
                    <a:pt x="174" y="10"/>
                  </a:lnTo>
                  <a:lnTo>
                    <a:pt x="180" y="8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2" y="4"/>
                  </a:lnTo>
                  <a:lnTo>
                    <a:pt x="186" y="2"/>
                  </a:lnTo>
                  <a:lnTo>
                    <a:pt x="192" y="0"/>
                  </a:lnTo>
                  <a:lnTo>
                    <a:pt x="314" y="0"/>
                  </a:lnTo>
                  <a:close/>
                </a:path>
              </a:pathLst>
            </a:custGeom>
            <a:noFill/>
            <a:ln w="158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227013" y="5564188"/>
              <a:ext cx="431800" cy="279400"/>
            </a:xfrm>
            <a:custGeom>
              <a:avLst/>
              <a:gdLst>
                <a:gd name="T0" fmla="*/ 256 w 272"/>
                <a:gd name="T1" fmla="*/ 176 h 176"/>
                <a:gd name="T2" fmla="*/ 16 w 272"/>
                <a:gd name="T3" fmla="*/ 176 h 176"/>
                <a:gd name="T4" fmla="*/ 16 w 272"/>
                <a:gd name="T5" fmla="*/ 176 h 176"/>
                <a:gd name="T6" fmla="*/ 8 w 272"/>
                <a:gd name="T7" fmla="*/ 176 h 176"/>
                <a:gd name="T8" fmla="*/ 4 w 272"/>
                <a:gd name="T9" fmla="*/ 172 h 176"/>
                <a:gd name="T10" fmla="*/ 0 w 272"/>
                <a:gd name="T11" fmla="*/ 166 h 176"/>
                <a:gd name="T12" fmla="*/ 0 w 272"/>
                <a:gd name="T13" fmla="*/ 160 h 176"/>
                <a:gd name="T14" fmla="*/ 0 w 272"/>
                <a:gd name="T15" fmla="*/ 16 h 176"/>
                <a:gd name="T16" fmla="*/ 0 w 272"/>
                <a:gd name="T17" fmla="*/ 16 h 176"/>
                <a:gd name="T18" fmla="*/ 0 w 272"/>
                <a:gd name="T19" fmla="*/ 10 h 176"/>
                <a:gd name="T20" fmla="*/ 4 w 272"/>
                <a:gd name="T21" fmla="*/ 6 h 176"/>
                <a:gd name="T22" fmla="*/ 8 w 272"/>
                <a:gd name="T23" fmla="*/ 2 h 176"/>
                <a:gd name="T24" fmla="*/ 16 w 272"/>
                <a:gd name="T25" fmla="*/ 0 h 176"/>
                <a:gd name="T26" fmla="*/ 256 w 272"/>
                <a:gd name="T27" fmla="*/ 0 h 176"/>
                <a:gd name="T28" fmla="*/ 256 w 272"/>
                <a:gd name="T29" fmla="*/ 0 h 176"/>
                <a:gd name="T30" fmla="*/ 262 w 272"/>
                <a:gd name="T31" fmla="*/ 2 h 176"/>
                <a:gd name="T32" fmla="*/ 266 w 272"/>
                <a:gd name="T33" fmla="*/ 6 h 176"/>
                <a:gd name="T34" fmla="*/ 270 w 272"/>
                <a:gd name="T35" fmla="*/ 10 h 176"/>
                <a:gd name="T36" fmla="*/ 272 w 272"/>
                <a:gd name="T37" fmla="*/ 16 h 176"/>
                <a:gd name="T38" fmla="*/ 272 w 272"/>
                <a:gd name="T39" fmla="*/ 160 h 176"/>
                <a:gd name="T40" fmla="*/ 272 w 272"/>
                <a:gd name="T41" fmla="*/ 160 h 176"/>
                <a:gd name="T42" fmla="*/ 270 w 272"/>
                <a:gd name="T43" fmla="*/ 166 h 176"/>
                <a:gd name="T44" fmla="*/ 266 w 272"/>
                <a:gd name="T45" fmla="*/ 172 h 176"/>
                <a:gd name="T46" fmla="*/ 262 w 272"/>
                <a:gd name="T47" fmla="*/ 176 h 176"/>
                <a:gd name="T48" fmla="*/ 256 w 272"/>
                <a:gd name="T49" fmla="*/ 176 h 176"/>
                <a:gd name="T50" fmla="*/ 256 w 272"/>
                <a:gd name="T51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2" h="176">
                  <a:moveTo>
                    <a:pt x="256" y="176"/>
                  </a:moveTo>
                  <a:lnTo>
                    <a:pt x="16" y="176"/>
                  </a:lnTo>
                  <a:lnTo>
                    <a:pt x="16" y="176"/>
                  </a:lnTo>
                  <a:lnTo>
                    <a:pt x="8" y="176"/>
                  </a:lnTo>
                  <a:lnTo>
                    <a:pt x="4" y="172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6"/>
                  </a:lnTo>
                  <a:lnTo>
                    <a:pt x="8" y="2"/>
                  </a:lnTo>
                  <a:lnTo>
                    <a:pt x="16" y="0"/>
                  </a:lnTo>
                  <a:lnTo>
                    <a:pt x="256" y="0"/>
                  </a:lnTo>
                  <a:lnTo>
                    <a:pt x="256" y="0"/>
                  </a:lnTo>
                  <a:lnTo>
                    <a:pt x="262" y="2"/>
                  </a:lnTo>
                  <a:lnTo>
                    <a:pt x="266" y="6"/>
                  </a:lnTo>
                  <a:lnTo>
                    <a:pt x="270" y="10"/>
                  </a:lnTo>
                  <a:lnTo>
                    <a:pt x="272" y="16"/>
                  </a:lnTo>
                  <a:lnTo>
                    <a:pt x="272" y="160"/>
                  </a:lnTo>
                  <a:lnTo>
                    <a:pt x="272" y="160"/>
                  </a:lnTo>
                  <a:lnTo>
                    <a:pt x="270" y="166"/>
                  </a:lnTo>
                  <a:lnTo>
                    <a:pt x="266" y="172"/>
                  </a:lnTo>
                  <a:lnTo>
                    <a:pt x="262" y="176"/>
                  </a:lnTo>
                  <a:lnTo>
                    <a:pt x="256" y="176"/>
                  </a:lnTo>
                  <a:lnTo>
                    <a:pt x="256" y="176"/>
                  </a:lnTo>
                  <a:close/>
                </a:path>
              </a:pathLst>
            </a:custGeom>
            <a:noFill/>
            <a:ln w="15875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265113" y="5605463"/>
              <a:ext cx="352425" cy="200025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53" y="6267172"/>
            <a:ext cx="1394707" cy="32148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6" y="6216199"/>
            <a:ext cx="1394708" cy="413247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952529" y="4364038"/>
            <a:ext cx="203200" cy="450850"/>
            <a:chOff x="309563" y="4364038"/>
            <a:chExt cx="203200" cy="450850"/>
          </a:xfrm>
          <a:solidFill>
            <a:srgbClr val="C00000"/>
          </a:solidFill>
        </p:grpSpPr>
        <p:sp>
          <p:nvSpPr>
            <p:cNvPr id="54" name="Freeform 21"/>
            <p:cNvSpPr>
              <a:spLocks noEditPoints="1"/>
            </p:cNvSpPr>
            <p:nvPr/>
          </p:nvSpPr>
          <p:spPr bwMode="auto">
            <a:xfrm>
              <a:off x="309563" y="4491038"/>
              <a:ext cx="187325" cy="323850"/>
            </a:xfrm>
            <a:custGeom>
              <a:avLst/>
              <a:gdLst>
                <a:gd name="T0" fmla="*/ 0 w 118"/>
                <a:gd name="T1" fmla="*/ 72 h 204"/>
                <a:gd name="T2" fmla="*/ 8 w 118"/>
                <a:gd name="T3" fmla="*/ 62 h 204"/>
                <a:gd name="T4" fmla="*/ 54 w 118"/>
                <a:gd name="T5" fmla="*/ 2 h 204"/>
                <a:gd name="T6" fmla="*/ 58 w 118"/>
                <a:gd name="T7" fmla="*/ 0 h 204"/>
                <a:gd name="T8" fmla="*/ 114 w 118"/>
                <a:gd name="T9" fmla="*/ 0 h 204"/>
                <a:gd name="T10" fmla="*/ 116 w 118"/>
                <a:gd name="T11" fmla="*/ 0 h 204"/>
                <a:gd name="T12" fmla="*/ 116 w 118"/>
                <a:gd name="T13" fmla="*/ 4 h 204"/>
                <a:gd name="T14" fmla="*/ 66 w 118"/>
                <a:gd name="T15" fmla="*/ 136 h 204"/>
                <a:gd name="T16" fmla="*/ 64 w 118"/>
                <a:gd name="T17" fmla="*/ 146 h 204"/>
                <a:gd name="T18" fmla="*/ 70 w 118"/>
                <a:gd name="T19" fmla="*/ 152 h 204"/>
                <a:gd name="T20" fmla="*/ 82 w 118"/>
                <a:gd name="T21" fmla="*/ 152 h 204"/>
                <a:gd name="T22" fmla="*/ 92 w 118"/>
                <a:gd name="T23" fmla="*/ 150 h 204"/>
                <a:gd name="T24" fmla="*/ 114 w 118"/>
                <a:gd name="T25" fmla="*/ 142 h 204"/>
                <a:gd name="T26" fmla="*/ 118 w 118"/>
                <a:gd name="T27" fmla="*/ 142 h 204"/>
                <a:gd name="T28" fmla="*/ 118 w 118"/>
                <a:gd name="T29" fmla="*/ 144 h 204"/>
                <a:gd name="T30" fmla="*/ 98 w 118"/>
                <a:gd name="T31" fmla="*/ 196 h 204"/>
                <a:gd name="T32" fmla="*/ 98 w 118"/>
                <a:gd name="T33" fmla="*/ 198 h 204"/>
                <a:gd name="T34" fmla="*/ 94 w 118"/>
                <a:gd name="T35" fmla="*/ 200 h 204"/>
                <a:gd name="T36" fmla="*/ 66 w 118"/>
                <a:gd name="T37" fmla="*/ 204 h 204"/>
                <a:gd name="T38" fmla="*/ 36 w 118"/>
                <a:gd name="T39" fmla="*/ 200 h 204"/>
                <a:gd name="T40" fmla="*/ 24 w 118"/>
                <a:gd name="T41" fmla="*/ 196 h 204"/>
                <a:gd name="T42" fmla="*/ 6 w 118"/>
                <a:gd name="T43" fmla="*/ 178 h 204"/>
                <a:gd name="T44" fmla="*/ 2 w 118"/>
                <a:gd name="T45" fmla="*/ 166 h 204"/>
                <a:gd name="T46" fmla="*/ 2 w 118"/>
                <a:gd name="T47" fmla="*/ 148 h 204"/>
                <a:gd name="T48" fmla="*/ 6 w 118"/>
                <a:gd name="T49" fmla="*/ 132 h 204"/>
                <a:gd name="T50" fmla="*/ 20 w 118"/>
                <a:gd name="T51" fmla="*/ 94 h 204"/>
                <a:gd name="T52" fmla="*/ 26 w 118"/>
                <a:gd name="T53" fmla="*/ 76 h 204"/>
                <a:gd name="T54" fmla="*/ 26 w 118"/>
                <a:gd name="T55" fmla="*/ 74 h 204"/>
                <a:gd name="T56" fmla="*/ 24 w 118"/>
                <a:gd name="T57" fmla="*/ 72 h 204"/>
                <a:gd name="T58" fmla="*/ 0 w 118"/>
                <a:gd name="T59" fmla="*/ 72 h 204"/>
                <a:gd name="T60" fmla="*/ 24 w 118"/>
                <a:gd name="T61" fmla="*/ 62 h 204"/>
                <a:gd name="T62" fmla="*/ 40 w 118"/>
                <a:gd name="T63" fmla="*/ 62 h 204"/>
                <a:gd name="T64" fmla="*/ 42 w 118"/>
                <a:gd name="T65" fmla="*/ 66 h 204"/>
                <a:gd name="T66" fmla="*/ 18 w 118"/>
                <a:gd name="T67" fmla="*/ 128 h 204"/>
                <a:gd name="T68" fmla="*/ 12 w 118"/>
                <a:gd name="T69" fmla="*/ 146 h 204"/>
                <a:gd name="T70" fmla="*/ 14 w 118"/>
                <a:gd name="T71" fmla="*/ 164 h 204"/>
                <a:gd name="T72" fmla="*/ 16 w 118"/>
                <a:gd name="T73" fmla="*/ 174 h 204"/>
                <a:gd name="T74" fmla="*/ 30 w 118"/>
                <a:gd name="T75" fmla="*/ 186 h 204"/>
                <a:gd name="T76" fmla="*/ 40 w 118"/>
                <a:gd name="T77" fmla="*/ 190 h 204"/>
                <a:gd name="T78" fmla="*/ 64 w 118"/>
                <a:gd name="T79" fmla="*/ 192 h 204"/>
                <a:gd name="T80" fmla="*/ 88 w 118"/>
                <a:gd name="T81" fmla="*/ 190 h 204"/>
                <a:gd name="T82" fmla="*/ 90 w 118"/>
                <a:gd name="T83" fmla="*/ 188 h 204"/>
                <a:gd name="T84" fmla="*/ 100 w 118"/>
                <a:gd name="T85" fmla="*/ 162 h 204"/>
                <a:gd name="T86" fmla="*/ 100 w 118"/>
                <a:gd name="T87" fmla="*/ 160 h 204"/>
                <a:gd name="T88" fmla="*/ 100 w 118"/>
                <a:gd name="T89" fmla="*/ 160 h 204"/>
                <a:gd name="T90" fmla="*/ 98 w 118"/>
                <a:gd name="T91" fmla="*/ 160 h 204"/>
                <a:gd name="T92" fmla="*/ 74 w 118"/>
                <a:gd name="T93" fmla="*/ 164 h 204"/>
                <a:gd name="T94" fmla="*/ 64 w 118"/>
                <a:gd name="T95" fmla="*/ 162 h 204"/>
                <a:gd name="T96" fmla="*/ 54 w 118"/>
                <a:gd name="T97" fmla="*/ 152 h 204"/>
                <a:gd name="T98" fmla="*/ 54 w 118"/>
                <a:gd name="T99" fmla="*/ 144 h 204"/>
                <a:gd name="T100" fmla="*/ 56 w 118"/>
                <a:gd name="T101" fmla="*/ 132 h 204"/>
                <a:gd name="T102" fmla="*/ 100 w 118"/>
                <a:gd name="T103" fmla="*/ 14 h 204"/>
                <a:gd name="T104" fmla="*/ 98 w 118"/>
                <a:gd name="T105" fmla="*/ 10 h 204"/>
                <a:gd name="T106" fmla="*/ 64 w 118"/>
                <a:gd name="T107" fmla="*/ 10 h 204"/>
                <a:gd name="T108" fmla="*/ 60 w 118"/>
                <a:gd name="T109" fmla="*/ 12 h 204"/>
                <a:gd name="T110" fmla="*/ 58 w 118"/>
                <a:gd name="T111" fmla="*/ 14 h 204"/>
                <a:gd name="T112" fmla="*/ 24 w 118"/>
                <a:gd name="T113" fmla="*/ 60 h 204"/>
                <a:gd name="T114" fmla="*/ 24 w 118"/>
                <a:gd name="T115" fmla="*/ 6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204">
                  <a:moveTo>
                    <a:pt x="0" y="72"/>
                  </a:moveTo>
                  <a:lnTo>
                    <a:pt x="0" y="7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6" y="150"/>
                  </a:lnTo>
                  <a:lnTo>
                    <a:pt x="70" y="152"/>
                  </a:lnTo>
                  <a:lnTo>
                    <a:pt x="70" y="152"/>
                  </a:lnTo>
                  <a:lnTo>
                    <a:pt x="82" y="152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104" y="148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8" y="144"/>
                  </a:lnTo>
                  <a:lnTo>
                    <a:pt x="118" y="14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8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0" y="202"/>
                  </a:lnTo>
                  <a:lnTo>
                    <a:pt x="66" y="204"/>
                  </a:lnTo>
                  <a:lnTo>
                    <a:pt x="50" y="204"/>
                  </a:lnTo>
                  <a:lnTo>
                    <a:pt x="36" y="200"/>
                  </a:lnTo>
                  <a:lnTo>
                    <a:pt x="36" y="200"/>
                  </a:lnTo>
                  <a:lnTo>
                    <a:pt x="24" y="196"/>
                  </a:lnTo>
                  <a:lnTo>
                    <a:pt x="14" y="188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2" y="156"/>
                  </a:lnTo>
                  <a:lnTo>
                    <a:pt x="2" y="14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12" y="112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4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0" y="72"/>
                  </a:lnTo>
                  <a:lnTo>
                    <a:pt x="0" y="72"/>
                  </a:lnTo>
                  <a:close/>
                  <a:moveTo>
                    <a:pt x="24" y="62"/>
                  </a:moveTo>
                  <a:lnTo>
                    <a:pt x="24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12" y="146"/>
                  </a:lnTo>
                  <a:lnTo>
                    <a:pt x="12" y="154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6" y="174"/>
                  </a:lnTo>
                  <a:lnTo>
                    <a:pt x="22" y="182"/>
                  </a:lnTo>
                  <a:lnTo>
                    <a:pt x="30" y="186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52" y="192"/>
                  </a:lnTo>
                  <a:lnTo>
                    <a:pt x="64" y="192"/>
                  </a:lnTo>
                  <a:lnTo>
                    <a:pt x="88" y="190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90" y="188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100" y="160"/>
                  </a:lnTo>
                  <a:lnTo>
                    <a:pt x="98" y="160"/>
                  </a:lnTo>
                  <a:lnTo>
                    <a:pt x="98" y="160"/>
                  </a:lnTo>
                  <a:lnTo>
                    <a:pt x="86" y="162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64" y="162"/>
                  </a:lnTo>
                  <a:lnTo>
                    <a:pt x="58" y="158"/>
                  </a:lnTo>
                  <a:lnTo>
                    <a:pt x="54" y="152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4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22"/>
            <p:cNvSpPr>
              <a:spLocks noEditPoints="1"/>
            </p:cNvSpPr>
            <p:nvPr/>
          </p:nvSpPr>
          <p:spPr bwMode="auto">
            <a:xfrm>
              <a:off x="404813" y="4364038"/>
              <a:ext cx="107950" cy="111125"/>
            </a:xfrm>
            <a:custGeom>
              <a:avLst/>
              <a:gdLst>
                <a:gd name="T0" fmla="*/ 0 w 68"/>
                <a:gd name="T1" fmla="*/ 34 h 70"/>
                <a:gd name="T2" fmla="*/ 0 w 68"/>
                <a:gd name="T3" fmla="*/ 34 h 70"/>
                <a:gd name="T4" fmla="*/ 0 w 68"/>
                <a:gd name="T5" fmla="*/ 28 h 70"/>
                <a:gd name="T6" fmla="*/ 2 w 68"/>
                <a:gd name="T7" fmla="*/ 22 h 70"/>
                <a:gd name="T8" fmla="*/ 6 w 68"/>
                <a:gd name="T9" fmla="*/ 16 h 70"/>
                <a:gd name="T10" fmla="*/ 10 w 68"/>
                <a:gd name="T11" fmla="*/ 10 h 70"/>
                <a:gd name="T12" fmla="*/ 16 w 68"/>
                <a:gd name="T13" fmla="*/ 6 h 70"/>
                <a:gd name="T14" fmla="*/ 22 w 68"/>
                <a:gd name="T15" fmla="*/ 2 h 70"/>
                <a:gd name="T16" fmla="*/ 28 w 68"/>
                <a:gd name="T17" fmla="*/ 2 h 70"/>
                <a:gd name="T18" fmla="*/ 36 w 68"/>
                <a:gd name="T19" fmla="*/ 0 h 70"/>
                <a:gd name="T20" fmla="*/ 36 w 68"/>
                <a:gd name="T21" fmla="*/ 0 h 70"/>
                <a:gd name="T22" fmla="*/ 42 w 68"/>
                <a:gd name="T23" fmla="*/ 2 h 70"/>
                <a:gd name="T24" fmla="*/ 48 w 68"/>
                <a:gd name="T25" fmla="*/ 4 h 70"/>
                <a:gd name="T26" fmla="*/ 54 w 68"/>
                <a:gd name="T27" fmla="*/ 6 h 70"/>
                <a:gd name="T28" fmla="*/ 58 w 68"/>
                <a:gd name="T29" fmla="*/ 10 h 70"/>
                <a:gd name="T30" fmla="*/ 64 w 68"/>
                <a:gd name="T31" fmla="*/ 16 h 70"/>
                <a:gd name="T32" fmla="*/ 66 w 68"/>
                <a:gd name="T33" fmla="*/ 22 h 70"/>
                <a:gd name="T34" fmla="*/ 68 w 68"/>
                <a:gd name="T35" fmla="*/ 28 h 70"/>
                <a:gd name="T36" fmla="*/ 68 w 68"/>
                <a:gd name="T37" fmla="*/ 34 h 70"/>
                <a:gd name="T38" fmla="*/ 68 w 68"/>
                <a:gd name="T39" fmla="*/ 34 h 70"/>
                <a:gd name="T40" fmla="*/ 68 w 68"/>
                <a:gd name="T41" fmla="*/ 42 h 70"/>
                <a:gd name="T42" fmla="*/ 66 w 68"/>
                <a:gd name="T43" fmla="*/ 48 h 70"/>
                <a:gd name="T44" fmla="*/ 62 w 68"/>
                <a:gd name="T45" fmla="*/ 54 h 70"/>
                <a:gd name="T46" fmla="*/ 58 w 68"/>
                <a:gd name="T47" fmla="*/ 60 h 70"/>
                <a:gd name="T48" fmla="*/ 54 w 68"/>
                <a:gd name="T49" fmla="*/ 64 h 70"/>
                <a:gd name="T50" fmla="*/ 48 w 68"/>
                <a:gd name="T51" fmla="*/ 66 h 70"/>
                <a:gd name="T52" fmla="*/ 40 w 68"/>
                <a:gd name="T53" fmla="*/ 68 h 70"/>
                <a:gd name="T54" fmla="*/ 34 w 68"/>
                <a:gd name="T55" fmla="*/ 70 h 70"/>
                <a:gd name="T56" fmla="*/ 34 w 68"/>
                <a:gd name="T57" fmla="*/ 70 h 70"/>
                <a:gd name="T58" fmla="*/ 26 w 68"/>
                <a:gd name="T59" fmla="*/ 68 h 70"/>
                <a:gd name="T60" fmla="*/ 20 w 68"/>
                <a:gd name="T61" fmla="*/ 66 h 70"/>
                <a:gd name="T62" fmla="*/ 14 w 68"/>
                <a:gd name="T63" fmla="*/ 64 h 70"/>
                <a:gd name="T64" fmla="*/ 10 w 68"/>
                <a:gd name="T65" fmla="*/ 60 h 70"/>
                <a:gd name="T66" fmla="*/ 6 w 68"/>
                <a:gd name="T67" fmla="*/ 54 h 70"/>
                <a:gd name="T68" fmla="*/ 2 w 68"/>
                <a:gd name="T69" fmla="*/ 48 h 70"/>
                <a:gd name="T70" fmla="*/ 0 w 68"/>
                <a:gd name="T71" fmla="*/ 42 h 70"/>
                <a:gd name="T72" fmla="*/ 0 w 68"/>
                <a:gd name="T73" fmla="*/ 34 h 70"/>
                <a:gd name="T74" fmla="*/ 0 w 68"/>
                <a:gd name="T75" fmla="*/ 34 h 70"/>
                <a:gd name="T76" fmla="*/ 34 w 68"/>
                <a:gd name="T77" fmla="*/ 58 h 70"/>
                <a:gd name="T78" fmla="*/ 34 w 68"/>
                <a:gd name="T79" fmla="*/ 58 h 70"/>
                <a:gd name="T80" fmla="*/ 44 w 68"/>
                <a:gd name="T81" fmla="*/ 56 h 70"/>
                <a:gd name="T82" fmla="*/ 52 w 68"/>
                <a:gd name="T83" fmla="*/ 52 h 70"/>
                <a:gd name="T84" fmla="*/ 56 w 68"/>
                <a:gd name="T85" fmla="*/ 44 h 70"/>
                <a:gd name="T86" fmla="*/ 58 w 68"/>
                <a:gd name="T87" fmla="*/ 36 h 70"/>
                <a:gd name="T88" fmla="*/ 58 w 68"/>
                <a:gd name="T89" fmla="*/ 36 h 70"/>
                <a:gd name="T90" fmla="*/ 56 w 68"/>
                <a:gd name="T91" fmla="*/ 26 h 70"/>
                <a:gd name="T92" fmla="*/ 52 w 68"/>
                <a:gd name="T93" fmla="*/ 18 h 70"/>
                <a:gd name="T94" fmla="*/ 44 w 68"/>
                <a:gd name="T95" fmla="*/ 12 h 70"/>
                <a:gd name="T96" fmla="*/ 34 w 68"/>
                <a:gd name="T97" fmla="*/ 12 h 70"/>
                <a:gd name="T98" fmla="*/ 34 w 68"/>
                <a:gd name="T99" fmla="*/ 12 h 70"/>
                <a:gd name="T100" fmla="*/ 26 w 68"/>
                <a:gd name="T101" fmla="*/ 12 h 70"/>
                <a:gd name="T102" fmla="*/ 18 w 68"/>
                <a:gd name="T103" fmla="*/ 18 h 70"/>
                <a:gd name="T104" fmla="*/ 12 w 68"/>
                <a:gd name="T105" fmla="*/ 26 h 70"/>
                <a:gd name="T106" fmla="*/ 10 w 68"/>
                <a:gd name="T107" fmla="*/ 34 h 70"/>
                <a:gd name="T108" fmla="*/ 10 w 68"/>
                <a:gd name="T109" fmla="*/ 34 h 70"/>
                <a:gd name="T110" fmla="*/ 12 w 68"/>
                <a:gd name="T111" fmla="*/ 44 h 70"/>
                <a:gd name="T112" fmla="*/ 18 w 68"/>
                <a:gd name="T113" fmla="*/ 52 h 70"/>
                <a:gd name="T114" fmla="*/ 26 w 68"/>
                <a:gd name="T115" fmla="*/ 56 h 70"/>
                <a:gd name="T116" fmla="*/ 34 w 68"/>
                <a:gd name="T117" fmla="*/ 58 h 70"/>
                <a:gd name="T118" fmla="*/ 34 w 68"/>
                <a:gd name="T11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" h="70">
                  <a:moveTo>
                    <a:pt x="0" y="34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4" y="16"/>
                  </a:lnTo>
                  <a:lnTo>
                    <a:pt x="66" y="22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42"/>
                  </a:lnTo>
                  <a:lnTo>
                    <a:pt x="66" y="48"/>
                  </a:lnTo>
                  <a:lnTo>
                    <a:pt x="62" y="5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48" y="66"/>
                  </a:lnTo>
                  <a:lnTo>
                    <a:pt x="40" y="68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26" y="68"/>
                  </a:lnTo>
                  <a:lnTo>
                    <a:pt x="20" y="66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34" y="58"/>
                  </a:moveTo>
                  <a:lnTo>
                    <a:pt x="34" y="58"/>
                  </a:lnTo>
                  <a:lnTo>
                    <a:pt x="44" y="56"/>
                  </a:lnTo>
                  <a:lnTo>
                    <a:pt x="52" y="52"/>
                  </a:lnTo>
                  <a:lnTo>
                    <a:pt x="56" y="44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56" y="26"/>
                  </a:lnTo>
                  <a:lnTo>
                    <a:pt x="52" y="18"/>
                  </a:lnTo>
                  <a:lnTo>
                    <a:pt x="4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2" y="2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2" y="44"/>
                  </a:lnTo>
                  <a:lnTo>
                    <a:pt x="18" y="52"/>
                  </a:lnTo>
                  <a:lnTo>
                    <a:pt x="26" y="56"/>
                  </a:lnTo>
                  <a:lnTo>
                    <a:pt x="34" y="58"/>
                  </a:lnTo>
                  <a:lnTo>
                    <a:pt x="34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59027" y="329575"/>
            <a:ext cx="10651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1C449C"/>
                </a:solidFill>
                <a:latin typeface="Etelka Medium Pro" panose="02000503080000020004" pitchFamily="50" charset="0"/>
              </a:rPr>
              <a:t>КОБРЕНДИНГОВАЯ КАРТА</a:t>
            </a:r>
            <a:endParaRPr lang="ru-RU" sz="4000" dirty="0">
              <a:solidFill>
                <a:srgbClr val="1C449C"/>
              </a:solidFill>
              <a:latin typeface="Etelka Medium Pro" panose="02000503080000020004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266" y="1028124"/>
            <a:ext cx="9943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C2576"/>
                </a:solidFill>
                <a:latin typeface="Etelka Text Pro" panose="02000503030000020004" pitchFamily="50" charset="0"/>
              </a:rPr>
              <a:t>Современные сервисы</a:t>
            </a:r>
          </a:p>
        </p:txBody>
      </p:sp>
    </p:spTree>
    <p:extLst>
      <p:ext uri="{BB962C8B-B14F-4D97-AF65-F5344CB8AC3E}">
        <p14:creationId xmlns:p14="http://schemas.microsoft.com/office/powerpoint/2010/main" val="2574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79618" y="5402305"/>
            <a:ext cx="887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CD44B"/>
              </a:buClr>
            </a:pPr>
            <a:r>
              <a:rPr lang="ru-RU" sz="2400" i="1" dirty="0" smtClean="0">
                <a:solidFill>
                  <a:srgbClr val="002060"/>
                </a:solidFill>
                <a:latin typeface="Etelka Light Pro" panose="02000503030000020004" pitchFamily="50" charset="0"/>
              </a:rPr>
              <a:t>Ваш клиентский менеджер: Копылова Мария , тел. 37-77-31</a:t>
            </a:r>
            <a:endParaRPr lang="ru-RU" sz="2400" i="1" dirty="0">
              <a:solidFill>
                <a:srgbClr val="002060"/>
              </a:solidFill>
              <a:latin typeface="Etelka Light Pro" panose="02000503030000020004" pitchFamily="50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35" y="2410489"/>
            <a:ext cx="6435436" cy="172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183</Words>
  <Application>Microsoft Office PowerPoint</Application>
  <PresentationFormat>Широкоэкранный</PresentationFormat>
  <Paragraphs>52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Etelka Light Pro</vt:lpstr>
      <vt:lpstr>Calibri Light</vt:lpstr>
      <vt:lpstr>Etelka Medium Pro</vt:lpstr>
      <vt:lpstr>Calibri</vt:lpstr>
      <vt:lpstr>Myriad Pro Light Cond</vt:lpstr>
      <vt:lpstr>Etelka Text Pro</vt:lpstr>
      <vt:lpstr>Myriad Pro Cond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Бобошин Василий Евгеньевич</dc:creator>
  <cp:lastModifiedBy>Копылова Мария Андреевна</cp:lastModifiedBy>
  <cp:revision>92</cp:revision>
  <cp:lastPrinted>2019-03-25T10:17:10Z</cp:lastPrinted>
  <dcterms:created xsi:type="dcterms:W3CDTF">2019-01-09T13:33:25Z</dcterms:created>
  <dcterms:modified xsi:type="dcterms:W3CDTF">2019-04-09T09:15:55Z</dcterms:modified>
</cp:coreProperties>
</file>