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93" r:id="rId2"/>
    <p:sldId id="257" r:id="rId3"/>
    <p:sldId id="284" r:id="rId4"/>
    <p:sldId id="285" r:id="rId5"/>
    <p:sldId id="286" r:id="rId6"/>
    <p:sldId id="287" r:id="rId7"/>
    <p:sldId id="271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8C33B-F9F1-49DF-BDCF-1D41390114BC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6017-565F-437E-ABC1-83DADDB4E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4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6017-565F-437E-ABC1-83DADDB4E0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4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6017-565F-437E-ABC1-83DADDB4E0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6017-565F-437E-ABC1-83DADDB4E0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6017-565F-437E-ABC1-83DADDB4E0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6017-565F-437E-ABC1-83DADDB4E0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E6017-565F-437E-ABC1-83DADDB4E0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FED9-EC91-4623-8814-B688F97018C7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9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8FAA-086B-47A0-AC70-1DA1B685A046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7705-A739-47D6-89DA-A6207253AA8A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4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3722-FEFE-480D-BEB7-3F90815307A6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FDEE-7F6C-432D-88ED-32DDCC357AB8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3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130-5FFA-49AE-B9EA-DB5F5EDAD7C8}" type="datetime1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4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1A14-59DB-4886-893A-652B702BA0D2}" type="datetime1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9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FC44-3AFA-4583-B727-8A2C7F365981}" type="datetime1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1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9ED4-4A87-47B8-A66A-98E285A53F7E}" type="datetime1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1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8310-4734-4E13-9D99-34005ACD46FF}" type="datetime1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B311-235A-435D-8C37-3975D5E25A29}" type="datetime1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2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6F1E-86CF-499A-9E9B-96F12D41897F}" type="datetime1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7DA3-2C02-4317-9298-F1BD10E1B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hyperlink" Target="https://www.instagram.com/uralchem_and_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&#1059;&#1056;&#1040;&#1051;&#1061;&#1048;&#1052;&#1080;&#1071;-1029804517168877/" TargetMode="External"/><Relationship Id="rId5" Type="http://schemas.openxmlformats.org/officeDocument/2006/relationships/hyperlink" Target="https://vk.com/uralchem_and_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733" y="5902155"/>
            <a:ext cx="1178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ПРЕСС-СЛУЖБА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(служба заместителя директора филиала по связям с общественностью)</a:t>
            </a:r>
          </a:p>
        </p:txBody>
      </p:sp>
      <p:pic>
        <p:nvPicPr>
          <p:cNvPr id="2050" name="Picture 2" descr="D:\Ирина\ФОТО\2018\ИЮНЬ\20.06 завод от Азота\1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731922"/>
            <a:ext cx="7100666" cy="2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0733" y="307359"/>
            <a:ext cx="7185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1804" y="1459470"/>
            <a:ext cx="10452796" cy="532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со школами Кирово-Чепецка и Кирово-Чепецкого района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Лицей </a:t>
            </a: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(экологическое направление)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Школа №6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Школа полного дня»)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образования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им.А.Некрасова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(химия, патриотическое воспитание)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Гимназия №1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работы)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№10 </a:t>
            </a: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(русский язык)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Гимназия №2 </a:t>
            </a: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(иностранные языки)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Многопрофильный лицей </a:t>
            </a: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(«Школа – вуз- предприятие»)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Кировский кадетский корпус, Просница </a:t>
            </a:r>
          </a:p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(патриотическое воспитание)</a:t>
            </a:r>
          </a:p>
          <a:p>
            <a:pPr>
              <a:lnSpc>
                <a:spcPct val="118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1771121"/>
            <a:ext cx="3564467" cy="2361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4120390"/>
            <a:ext cx="3564467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4" y="731922"/>
            <a:ext cx="5848092" cy="1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32867" y="331873"/>
            <a:ext cx="6203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корпоративных коммуникаций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406" y="1365763"/>
            <a:ext cx="9984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Газета «УРАЛХИМ»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Газета «КОМПАС»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Телевидение «Компас ТВ»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 «Компас ФМ»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Внутрикорпоративный портал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стенды (проходные)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«Вопрос директору»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Корпоративные аккаунты в социальных сетях</a:t>
            </a:r>
          </a:p>
          <a:p>
            <a:pPr marL="742950" lvl="1" indent="-285750">
              <a:buFontTx/>
              <a:buChar char="-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vk.com/uralchem_and_i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Фейсбук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https://www.facebook.com/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УРАЛХИМиЯ-1029804517168877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Инстаграм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https://www.instagram.com/uralchem_and_i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irina.gorshkova\Desktop\ЦУ\соц.сети\Шапка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" y="4232915"/>
            <a:ext cx="10165469" cy="25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4" y="731922"/>
            <a:ext cx="5848092" cy="1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04084" y="331873"/>
            <a:ext cx="5631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404" y="1323429"/>
            <a:ext cx="10596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со СМИ Кирово-Чепецка и Кировской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1463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Новости, мероприятия. Экспертное мнение. Ответы на запросы.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 (АКТВ, СТС 9 канал – «Девятка», ГТРК, ТНТ, 1 городской)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 («Эхо Москвы»)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Интернет-площадки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(«Город 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Свойкировский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Newsler.ru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prochepetsk.ru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Печатные СМИ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(Газета «Вперед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 новости», «Репортер», «Вятский край»,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ПроГород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Журналистский конкурс «На семи холмах» </a:t>
            </a:r>
          </a:p>
          <a:p>
            <a:pPr marL="285750" indent="-285750">
              <a:buFontTx/>
              <a:buChar char="-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Медиапремия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«Признание»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Союзом журналистов Кировской области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Инфорум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4" y="731922"/>
            <a:ext cx="5848092" cy="1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04084" y="331873"/>
            <a:ext cx="5631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404" y="1204896"/>
            <a:ext cx="1059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проекты / специальные события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35481"/>
              </p:ext>
            </p:extLst>
          </p:nvPr>
        </p:nvGraphicFramePr>
        <p:xfrm>
          <a:off x="930285" y="2035893"/>
          <a:ext cx="10608735" cy="3543548"/>
        </p:xfrm>
        <a:graphic>
          <a:graphicData uri="http://schemas.openxmlformats.org/drawingml/2006/table">
            <a:tbl>
              <a:tblPr/>
              <a:tblGrid>
                <a:gridCol w="3536245"/>
                <a:gridCol w="3536245"/>
                <a:gridCol w="3536245"/>
              </a:tblGrid>
              <a:tr h="7379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«Трудовые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династии»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Пресс-конференции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Экскурсии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на производство для различных целевых аудиторий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(студенты, школьники, педагоги, представители органов власти и т.д.)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«Золотая молодежь»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Пресс-туры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Ежегодная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презентация экологического отчета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«Я в рабочие пошел»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Блог-туры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Ежегодные публичные отчеты депутатов – сотрудников компании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«С любовью к городу»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Фототуры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«Музыка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ЗАВОДит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«УРАЛХИМ-класс»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«Энциклопедия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завода»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4" y="731922"/>
            <a:ext cx="5848092" cy="1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04084" y="331873"/>
            <a:ext cx="5631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-проекты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404" y="1204896"/>
            <a:ext cx="1059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Собственные проекты:				Участие в проектах: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УРАЛХИМиЯ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					- День города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Субботники (завод, депутаты)			- Поддержка проектов общественных организаций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«Зеленый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росток»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- ППМИ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«Добрый урожай»				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D:\Ирина\ФОТО\2018\МАЙ\12.05 Экопосадка\DSC_54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3067051"/>
            <a:ext cx="4688245" cy="3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рина\ФОТО\2018\СЕНТЯБРЬ\15.09 День города\вечер\DSC_28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28" y="3067051"/>
            <a:ext cx="4689509" cy="31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4" y="731922"/>
            <a:ext cx="5848092" cy="1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0041" y="80465"/>
            <a:ext cx="7306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общественными организациями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3404" y="1204896"/>
            <a:ext cx="10596727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Общественное движение «Наш город Кирово-Чепецк»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Союз ветеранов Афганистана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Совет ветеранов КЧХК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Кирово-чепецкий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городской Совет ветеранов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Федерация плавания Кировской области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Федерация футбола Кирово-Чепецка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ТОСы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ОО Кирово-Чепецка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РОО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Чепецк.ру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D:\Ирина\ФОТО\2017\ОКТЯБРЬ\15.10 открытие дорожки Игитова\DSC_3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67" y="2560518"/>
            <a:ext cx="4968186" cy="32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731922"/>
            <a:ext cx="7100666" cy="2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0733" y="307359"/>
            <a:ext cx="7185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 «КЧХК», 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05537" y="2754870"/>
            <a:ext cx="6337996" cy="216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Корпоративные благотворительные программы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- детям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- регионам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- спорту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ветеранам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- дороги городу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8000"/>
              </a:lnSpc>
            </a:pPr>
            <a:endParaRPr lang="ru-RU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68133"/>
              </p:ext>
            </p:extLst>
          </p:nvPr>
        </p:nvGraphicFramePr>
        <p:xfrm>
          <a:off x="951804" y="1364616"/>
          <a:ext cx="10317328" cy="1076784"/>
        </p:xfrm>
        <a:graphic>
          <a:graphicData uri="http://schemas.openxmlformats.org/drawingml/2006/table">
            <a:tbl>
              <a:tblPr/>
              <a:tblGrid>
                <a:gridCol w="1772598"/>
                <a:gridCol w="1672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6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5131"/>
                <a:gridCol w="1483041"/>
              </a:tblGrid>
              <a:tr h="573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139 857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102 359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109 982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152 497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152 655</a:t>
                      </a: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121 000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8" marR="6388" marT="63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731922"/>
            <a:ext cx="7100666" cy="2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0733" y="307359"/>
            <a:ext cx="7185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1804" y="1459470"/>
            <a:ext cx="9984262" cy="245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– детям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Хоккей и фигурное катание (5 млн руб. ежегодно)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«Футбол в каждый двор»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Плавание (турнир памяти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Я.Шамаровой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работа с Федерацией плавания КО)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Греко-римская борьба (межрегиональный турнир на призы компании «УРАЛХИМ)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Дзюдо (турнир памяти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Д.Плетнева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8000"/>
              </a:lnSpc>
            </a:pPr>
            <a:endParaRPr lang="ru-RU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D:\Ирина\ФОТО\2016\ФЕВРАЛЬ\11.02 Золотая шайба открытие\DSC_5837_новый разм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25" y="3344333"/>
            <a:ext cx="4390641" cy="2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рина\ФОТО\2017\АВГУСТ\25.08 открытие дворфута\DSC_6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27" y="3311527"/>
            <a:ext cx="4392919" cy="29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731922"/>
            <a:ext cx="7100666" cy="2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5" y="285396"/>
            <a:ext cx="2699756" cy="7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0733" y="307359"/>
            <a:ext cx="7185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1804" y="1459470"/>
            <a:ext cx="9984262" cy="245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«УРАЛХИМ» – регионам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 о социальном партнерстве (9 районов Кировской области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«Дороги городу». 2016 – 50 млн руб. 2017 – 25 млн руб.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«Добрый урожай» (ежегодно в 9 районах Кировской области)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«Безопасный город», ДНД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ППМИ</a:t>
            </a:r>
          </a:p>
          <a:p>
            <a:pPr marL="285750" indent="-285750">
              <a:lnSpc>
                <a:spcPct val="118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«Город молодых»</a:t>
            </a:r>
          </a:p>
          <a:p>
            <a:pPr>
              <a:lnSpc>
                <a:spcPct val="118000"/>
              </a:lnSpc>
            </a:pPr>
            <a:endParaRPr lang="ru-RU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47DA3-2C02-4317-9298-F1BD10E1B7C4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 descr="D:\Ирина\ФОТО\2018\МАРТ\13.03 доб.урожай\DSC_9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71" y="3631466"/>
            <a:ext cx="4245140" cy="28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Ирина\ФОТО\2018\ЯНВАРЬ\24.01 подписание соглашений\DSC_0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21" y="3631466"/>
            <a:ext cx="4245593" cy="28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536</Words>
  <Application>Microsoft Office PowerPoint</Application>
  <PresentationFormat>Широкоэкранный</PresentationFormat>
  <Paragraphs>127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URALCHEM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Горшкова Ирина Валерьевна</dc:creator>
  <cp:lastModifiedBy>Александрова Елена Викторовна</cp:lastModifiedBy>
  <cp:revision>218</cp:revision>
  <cp:lastPrinted>2018-02-13T09:54:48Z</cp:lastPrinted>
  <dcterms:created xsi:type="dcterms:W3CDTF">2018-02-09T10:29:11Z</dcterms:created>
  <dcterms:modified xsi:type="dcterms:W3CDTF">2019-10-23T14:02:20Z</dcterms:modified>
</cp:coreProperties>
</file>