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0" r:id="rId4"/>
    <p:sldId id="261" r:id="rId5"/>
    <p:sldId id="266" r:id="rId6"/>
    <p:sldId id="263" r:id="rId7"/>
    <p:sldId id="274" r:id="rId8"/>
    <p:sldId id="267" r:id="rId9"/>
    <p:sldId id="275" r:id="rId10"/>
    <p:sldId id="276" r:id="rId11"/>
    <p:sldId id="264" r:id="rId12"/>
    <p:sldId id="270" r:id="rId13"/>
    <p:sldId id="277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EEA"/>
    <a:srgbClr val="FFFFFF"/>
    <a:srgbClr val="385592"/>
    <a:srgbClr val="9F9289"/>
    <a:srgbClr val="E2DEDB"/>
    <a:srgbClr val="F1F1F1"/>
    <a:srgbClr val="003374"/>
    <a:srgbClr val="3A5896"/>
    <a:srgbClr val="173A8D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bg2"/>
                        </a:solidFill>
                      </a:rPr>
                      <a:t>31</a:t>
                    </a:r>
                    <a:r>
                      <a:rPr lang="ru-RU" baseline="0" smtClean="0">
                        <a:solidFill>
                          <a:schemeClr val="bg2"/>
                        </a:solidFill>
                      </a:rPr>
                      <a:t> внештатный инспектор</a:t>
                    </a:r>
                    <a:r>
                      <a:rPr lang="ru-RU" dirty="0">
                        <a:solidFill>
                          <a:schemeClr val="bg2"/>
                        </a:solidFill>
                      </a:rPr>
                      <a:t>
80%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bg2"/>
                        </a:solidFill>
                      </a:rPr>
                      <a:t>6 правовых инспекторов</a:t>
                    </a:r>
                    <a:r>
                      <a:rPr lang="ru-RU" dirty="0">
                        <a:solidFill>
                          <a:schemeClr val="bg2"/>
                        </a:solidFill>
                      </a:rPr>
                      <a:t>
15%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2</a:t>
                    </a:r>
                    <a:r>
                      <a:rPr lang="ru-RU" baseline="0" dirty="0" smtClean="0">
                        <a:solidFill>
                          <a:schemeClr val="bg2"/>
                        </a:solidFill>
                      </a:rPr>
                      <a:t> штатных юриста</a:t>
                    </a:r>
                    <a:r>
                      <a:rPr lang="ru-RU" dirty="0">
                        <a:solidFill>
                          <a:schemeClr val="bg2"/>
                        </a:solidFill>
                      </a:rPr>
                      <a:t>
5%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2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7CD819-25B6-460F-9D1A-23A88E946F72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DBDD01-E037-4DB8-9ED7-4686C05623C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 областной прокуратурой 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2FAB71B-AB4B-4123-B3B0-4F1320AE879F}" type="parTrans" cxnId="{F79C4691-537E-478B-8196-200AE966EC30}">
      <dgm:prSet/>
      <dgm:spPr/>
      <dgm:t>
        <a:bodyPr/>
        <a:lstStyle/>
        <a:p>
          <a:endParaRPr lang="ru-RU"/>
        </a:p>
      </dgm:t>
    </dgm:pt>
    <dgm:pt modelId="{B3E71EBF-87C9-433A-B83F-562CA2BD49B3}" type="sibTrans" cxnId="{F79C4691-537E-478B-8196-200AE966EC30}">
      <dgm:prSet/>
      <dgm:spPr/>
      <dgm:t>
        <a:bodyPr/>
        <a:lstStyle/>
        <a:p>
          <a:endParaRPr lang="ru-RU"/>
        </a:p>
      </dgm:t>
    </dgm:pt>
    <dgm:pt modelId="{1FC0AE12-33D9-4FD2-B69B-72E30B9B224B}">
      <dgm:prSet phldrT="[Текст]" phldr="1"/>
      <dgm:spPr/>
      <dgm:t>
        <a:bodyPr/>
        <a:lstStyle/>
        <a:p>
          <a:endParaRPr lang="ru-RU"/>
        </a:p>
      </dgm:t>
    </dgm:pt>
    <dgm:pt modelId="{E06AFF4F-6B6D-4DF0-85B6-623D5BCA7D24}" type="parTrans" cxnId="{E560EC22-86A7-4744-8AED-C4E2303B049B}">
      <dgm:prSet/>
      <dgm:spPr/>
      <dgm:t>
        <a:bodyPr/>
        <a:lstStyle/>
        <a:p>
          <a:endParaRPr lang="ru-RU"/>
        </a:p>
      </dgm:t>
    </dgm:pt>
    <dgm:pt modelId="{814F6429-1C85-4E8F-93B4-303CDAB35044}" type="sibTrans" cxnId="{E560EC22-86A7-4744-8AED-C4E2303B049B}">
      <dgm:prSet/>
      <dgm:spPr/>
      <dgm:t>
        <a:bodyPr/>
        <a:lstStyle/>
        <a:p>
          <a:endParaRPr lang="ru-RU"/>
        </a:p>
      </dgm:t>
    </dgm:pt>
    <dgm:pt modelId="{6207C41D-80B2-47CE-906E-E60D6C8F3BD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 отделением Ассоциации юристов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B78BA8E-613C-467E-B67F-FCAF0EB1344E}" type="parTrans" cxnId="{7EC9855A-5767-457B-8306-250E7644A7C5}">
      <dgm:prSet/>
      <dgm:spPr/>
      <dgm:t>
        <a:bodyPr/>
        <a:lstStyle/>
        <a:p>
          <a:endParaRPr lang="ru-RU"/>
        </a:p>
      </dgm:t>
    </dgm:pt>
    <dgm:pt modelId="{6F9D5EF8-9EA9-487F-9567-0A038614DE20}" type="sibTrans" cxnId="{7EC9855A-5767-457B-8306-250E7644A7C5}">
      <dgm:prSet/>
      <dgm:spPr/>
      <dgm:t>
        <a:bodyPr/>
        <a:lstStyle/>
        <a:p>
          <a:endParaRPr lang="ru-RU"/>
        </a:p>
      </dgm:t>
    </dgm:pt>
    <dgm:pt modelId="{4F228787-36F3-47F6-8A4E-30D0F29AB84F}">
      <dgm:prSet phldrT="[Текст]" phldr="1"/>
      <dgm:spPr/>
      <dgm:t>
        <a:bodyPr/>
        <a:lstStyle/>
        <a:p>
          <a:endParaRPr lang="ru-RU"/>
        </a:p>
      </dgm:t>
    </dgm:pt>
    <dgm:pt modelId="{FE66BFA7-61B6-4E8A-BD9F-A299AE9D45F4}" type="parTrans" cxnId="{6A8B3894-4BB5-49B7-BF15-D00F6BD5739A}">
      <dgm:prSet/>
      <dgm:spPr/>
      <dgm:t>
        <a:bodyPr/>
        <a:lstStyle/>
        <a:p>
          <a:endParaRPr lang="ru-RU"/>
        </a:p>
      </dgm:t>
    </dgm:pt>
    <dgm:pt modelId="{8B7900DA-380C-4E9C-AC88-B507381E722F}" type="sibTrans" cxnId="{6A8B3894-4BB5-49B7-BF15-D00F6BD5739A}">
      <dgm:prSet/>
      <dgm:spPr/>
      <dgm:t>
        <a:bodyPr/>
        <a:lstStyle/>
        <a:p>
          <a:endParaRPr lang="ru-RU"/>
        </a:p>
      </dgm:t>
    </dgm:pt>
    <dgm:pt modelId="{0CA7E763-23A1-4201-90AE-B41B94DBE437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 Государственной инспекцией труда в Кировской области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09766C7-9523-4C07-8F14-106885425010}" type="parTrans" cxnId="{4D62BE04-09D2-42C3-95C0-43820155E0EC}">
      <dgm:prSet/>
      <dgm:spPr/>
      <dgm:t>
        <a:bodyPr/>
        <a:lstStyle/>
        <a:p>
          <a:endParaRPr lang="ru-RU"/>
        </a:p>
      </dgm:t>
    </dgm:pt>
    <dgm:pt modelId="{A2D98645-F87D-4ADB-AE74-4540D1EC200C}" type="sibTrans" cxnId="{4D62BE04-09D2-42C3-95C0-43820155E0EC}">
      <dgm:prSet/>
      <dgm:spPr/>
      <dgm:t>
        <a:bodyPr/>
        <a:lstStyle/>
        <a:p>
          <a:endParaRPr lang="ru-RU"/>
        </a:p>
      </dgm:t>
    </dgm:pt>
    <dgm:pt modelId="{C0464491-ABDD-4C8F-A58D-10FF0CE6BA69}">
      <dgm:prSet phldrT="[Текст]"/>
      <dgm:spPr/>
      <dgm:t>
        <a:bodyPr/>
        <a:lstStyle/>
        <a:p>
          <a:endParaRPr lang="ru-RU" dirty="0"/>
        </a:p>
      </dgm:t>
    </dgm:pt>
    <dgm:pt modelId="{9ADA2749-0F66-4299-B18A-502D86F9238C}" type="sibTrans" cxnId="{9A60D986-C7C1-4DAC-A78E-36B9B4CD810F}">
      <dgm:prSet/>
      <dgm:spPr/>
      <dgm:t>
        <a:bodyPr/>
        <a:lstStyle/>
        <a:p>
          <a:endParaRPr lang="ru-RU"/>
        </a:p>
      </dgm:t>
    </dgm:pt>
    <dgm:pt modelId="{77B6447A-A154-4AAF-B22F-88B1D5C6280E}" type="parTrans" cxnId="{9A60D986-C7C1-4DAC-A78E-36B9B4CD810F}">
      <dgm:prSet/>
      <dgm:spPr/>
      <dgm:t>
        <a:bodyPr/>
        <a:lstStyle/>
        <a:p>
          <a:endParaRPr lang="ru-RU"/>
        </a:p>
      </dgm:t>
    </dgm:pt>
    <dgm:pt modelId="{8143FFF9-3F72-45CA-868E-5368E8F97845}" type="pres">
      <dgm:prSet presAssocID="{8C7CD819-25B6-460F-9D1A-23A88E946F7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BAA6AB06-1D75-49BA-9EC7-6ADA0DB953DB}" type="pres">
      <dgm:prSet presAssocID="{C0464491-ABDD-4C8F-A58D-10FF0CE6BA69}" presName="parenttextcomposite" presStyleCnt="0"/>
      <dgm:spPr/>
    </dgm:pt>
    <dgm:pt modelId="{950E3890-0D0F-4346-8AD3-C95E0A4E9D4B}" type="pres">
      <dgm:prSet presAssocID="{C0464491-ABDD-4C8F-A58D-10FF0CE6BA69}" presName="parenttext" presStyleLbl="revTx" presStyleIdx="0" presStyleCnt="3" custLinFactNeighborX="243" custLinFactNeighborY="-802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2023E-1D59-4764-9018-8127787286B2}" type="pres">
      <dgm:prSet presAssocID="{C0464491-ABDD-4C8F-A58D-10FF0CE6BA69}" presName="composite" presStyleCnt="0"/>
      <dgm:spPr/>
    </dgm:pt>
    <dgm:pt modelId="{2599B054-7F6A-412C-8A0B-61344A7D5453}" type="pres">
      <dgm:prSet presAssocID="{C0464491-ABDD-4C8F-A58D-10FF0CE6BA69}" presName="chevron1" presStyleLbl="alignNode1" presStyleIdx="0" presStyleCnt="21"/>
      <dgm:spPr/>
    </dgm:pt>
    <dgm:pt modelId="{21C46A67-E117-4F2D-A684-8261B4B65BEA}" type="pres">
      <dgm:prSet presAssocID="{C0464491-ABDD-4C8F-A58D-10FF0CE6BA69}" presName="chevron2" presStyleLbl="alignNode1" presStyleIdx="1" presStyleCnt="21"/>
      <dgm:spPr/>
    </dgm:pt>
    <dgm:pt modelId="{B3D2419C-0E01-4EBE-BCD8-73DD5C8062B2}" type="pres">
      <dgm:prSet presAssocID="{C0464491-ABDD-4C8F-A58D-10FF0CE6BA69}" presName="chevron3" presStyleLbl="alignNode1" presStyleIdx="2" presStyleCnt="21"/>
      <dgm:spPr/>
    </dgm:pt>
    <dgm:pt modelId="{6B92E43A-B735-4A07-92DD-3A87DB0CAE61}" type="pres">
      <dgm:prSet presAssocID="{C0464491-ABDD-4C8F-A58D-10FF0CE6BA69}" presName="chevron4" presStyleLbl="alignNode1" presStyleIdx="3" presStyleCnt="21"/>
      <dgm:spPr/>
    </dgm:pt>
    <dgm:pt modelId="{70FEF1F7-6308-450F-B3E7-A04D6CEFE8D7}" type="pres">
      <dgm:prSet presAssocID="{C0464491-ABDD-4C8F-A58D-10FF0CE6BA69}" presName="chevron5" presStyleLbl="alignNode1" presStyleIdx="4" presStyleCnt="21"/>
      <dgm:spPr/>
    </dgm:pt>
    <dgm:pt modelId="{7189C7ED-7E93-4F5E-8B82-0414F9F87285}" type="pres">
      <dgm:prSet presAssocID="{C0464491-ABDD-4C8F-A58D-10FF0CE6BA69}" presName="chevron6" presStyleLbl="alignNode1" presStyleIdx="5" presStyleCnt="21"/>
      <dgm:spPr/>
    </dgm:pt>
    <dgm:pt modelId="{7D9E07A6-5C37-4444-8014-638CBE23E9E6}" type="pres">
      <dgm:prSet presAssocID="{C0464491-ABDD-4C8F-A58D-10FF0CE6BA69}" presName="chevron7" presStyleLbl="alignNode1" presStyleIdx="6" presStyleCnt="21"/>
      <dgm:spPr/>
    </dgm:pt>
    <dgm:pt modelId="{97BA347E-E3AD-47E9-80D6-FE9FB0EAA4F7}" type="pres">
      <dgm:prSet presAssocID="{C0464491-ABDD-4C8F-A58D-10FF0CE6BA69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25B4E-A8C7-483A-B30F-9A83FE68AC31}" type="pres">
      <dgm:prSet presAssocID="{9ADA2749-0F66-4299-B18A-502D86F9238C}" presName="sibTrans" presStyleCnt="0"/>
      <dgm:spPr/>
    </dgm:pt>
    <dgm:pt modelId="{A2292B5E-A0A4-49A3-B1BE-33DF3980BC51}" type="pres">
      <dgm:prSet presAssocID="{1FC0AE12-33D9-4FD2-B69B-72E30B9B224B}" presName="parenttextcomposite" presStyleCnt="0"/>
      <dgm:spPr/>
    </dgm:pt>
    <dgm:pt modelId="{3927987B-1ADB-4EF2-99A1-69943FE15395}" type="pres">
      <dgm:prSet presAssocID="{1FC0AE12-33D9-4FD2-B69B-72E30B9B224B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3BB48-C326-4300-A5F9-DE398137A9A1}" type="pres">
      <dgm:prSet presAssocID="{1FC0AE12-33D9-4FD2-B69B-72E30B9B224B}" presName="composite" presStyleCnt="0"/>
      <dgm:spPr/>
    </dgm:pt>
    <dgm:pt modelId="{D1D29012-0A21-499A-A39A-4092A2515A99}" type="pres">
      <dgm:prSet presAssocID="{1FC0AE12-33D9-4FD2-B69B-72E30B9B224B}" presName="chevron1" presStyleLbl="alignNode1" presStyleIdx="7" presStyleCnt="21"/>
      <dgm:spPr/>
    </dgm:pt>
    <dgm:pt modelId="{4E5BDF2B-FE31-42BC-99DE-212CE897981D}" type="pres">
      <dgm:prSet presAssocID="{1FC0AE12-33D9-4FD2-B69B-72E30B9B224B}" presName="chevron2" presStyleLbl="alignNode1" presStyleIdx="8" presStyleCnt="21"/>
      <dgm:spPr/>
    </dgm:pt>
    <dgm:pt modelId="{2928D036-D86B-48DE-B5F6-E4C257477F04}" type="pres">
      <dgm:prSet presAssocID="{1FC0AE12-33D9-4FD2-B69B-72E30B9B224B}" presName="chevron3" presStyleLbl="alignNode1" presStyleIdx="9" presStyleCnt="21"/>
      <dgm:spPr/>
    </dgm:pt>
    <dgm:pt modelId="{62F2E1AA-9E4C-44E9-B9DA-859E25DBC9AE}" type="pres">
      <dgm:prSet presAssocID="{1FC0AE12-33D9-4FD2-B69B-72E30B9B224B}" presName="chevron4" presStyleLbl="alignNode1" presStyleIdx="10" presStyleCnt="21"/>
      <dgm:spPr/>
    </dgm:pt>
    <dgm:pt modelId="{B3F26E19-01C2-4CFE-AD18-5AD419CFE6C8}" type="pres">
      <dgm:prSet presAssocID="{1FC0AE12-33D9-4FD2-B69B-72E30B9B224B}" presName="chevron5" presStyleLbl="alignNode1" presStyleIdx="11" presStyleCnt="21"/>
      <dgm:spPr/>
    </dgm:pt>
    <dgm:pt modelId="{75476750-C56A-44AC-973C-ACB608ADF64F}" type="pres">
      <dgm:prSet presAssocID="{1FC0AE12-33D9-4FD2-B69B-72E30B9B224B}" presName="chevron6" presStyleLbl="alignNode1" presStyleIdx="12" presStyleCnt="21"/>
      <dgm:spPr/>
    </dgm:pt>
    <dgm:pt modelId="{A6FCB6F8-841D-4623-ADDC-B1797D6BE115}" type="pres">
      <dgm:prSet presAssocID="{1FC0AE12-33D9-4FD2-B69B-72E30B9B224B}" presName="chevron7" presStyleLbl="alignNode1" presStyleIdx="13" presStyleCnt="21"/>
      <dgm:spPr/>
    </dgm:pt>
    <dgm:pt modelId="{2FC1B790-90B3-4074-AB07-077D6A0327C4}" type="pres">
      <dgm:prSet presAssocID="{1FC0AE12-33D9-4FD2-B69B-72E30B9B224B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FE4B1-0DF9-4602-8BEA-8758B2AB52DF}" type="pres">
      <dgm:prSet presAssocID="{814F6429-1C85-4E8F-93B4-303CDAB35044}" presName="sibTrans" presStyleCnt="0"/>
      <dgm:spPr/>
    </dgm:pt>
    <dgm:pt modelId="{BB1C10F7-CFA1-42B0-9B3A-186FBBCC6BF4}" type="pres">
      <dgm:prSet presAssocID="{4F228787-36F3-47F6-8A4E-30D0F29AB84F}" presName="parenttextcomposite" presStyleCnt="0"/>
      <dgm:spPr/>
    </dgm:pt>
    <dgm:pt modelId="{B9A4AE02-41AB-43E8-B22E-E5A6B96B3139}" type="pres">
      <dgm:prSet presAssocID="{4F228787-36F3-47F6-8A4E-30D0F29AB84F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EFC3B-5BB7-4A1D-A80F-8FF5EEB9AEB5}" type="pres">
      <dgm:prSet presAssocID="{4F228787-36F3-47F6-8A4E-30D0F29AB84F}" presName="composite" presStyleCnt="0"/>
      <dgm:spPr/>
    </dgm:pt>
    <dgm:pt modelId="{58F482C2-0EB0-4F89-B2F8-75778F011455}" type="pres">
      <dgm:prSet presAssocID="{4F228787-36F3-47F6-8A4E-30D0F29AB84F}" presName="chevron1" presStyleLbl="alignNode1" presStyleIdx="14" presStyleCnt="21"/>
      <dgm:spPr/>
    </dgm:pt>
    <dgm:pt modelId="{11AE9FDF-8AF2-4780-8BFD-B3ABE2D2A259}" type="pres">
      <dgm:prSet presAssocID="{4F228787-36F3-47F6-8A4E-30D0F29AB84F}" presName="chevron2" presStyleLbl="alignNode1" presStyleIdx="15" presStyleCnt="21"/>
      <dgm:spPr/>
    </dgm:pt>
    <dgm:pt modelId="{12452898-8174-4A92-837A-9A89D796B196}" type="pres">
      <dgm:prSet presAssocID="{4F228787-36F3-47F6-8A4E-30D0F29AB84F}" presName="chevron3" presStyleLbl="alignNode1" presStyleIdx="16" presStyleCnt="21"/>
      <dgm:spPr/>
    </dgm:pt>
    <dgm:pt modelId="{D3B3A4AA-17EE-4142-8B77-BE9C23730391}" type="pres">
      <dgm:prSet presAssocID="{4F228787-36F3-47F6-8A4E-30D0F29AB84F}" presName="chevron4" presStyleLbl="alignNode1" presStyleIdx="17" presStyleCnt="21"/>
      <dgm:spPr/>
    </dgm:pt>
    <dgm:pt modelId="{AB15AF4A-5E01-4F44-9184-35138ACA8B2F}" type="pres">
      <dgm:prSet presAssocID="{4F228787-36F3-47F6-8A4E-30D0F29AB84F}" presName="chevron5" presStyleLbl="alignNode1" presStyleIdx="18" presStyleCnt="21"/>
      <dgm:spPr/>
    </dgm:pt>
    <dgm:pt modelId="{D45D22BF-735A-4358-B03C-F3311708C24F}" type="pres">
      <dgm:prSet presAssocID="{4F228787-36F3-47F6-8A4E-30D0F29AB84F}" presName="chevron6" presStyleLbl="alignNode1" presStyleIdx="19" presStyleCnt="21"/>
      <dgm:spPr/>
    </dgm:pt>
    <dgm:pt modelId="{B3180D30-DE97-4EF8-8E7F-131F01BFDE02}" type="pres">
      <dgm:prSet presAssocID="{4F228787-36F3-47F6-8A4E-30D0F29AB84F}" presName="chevron7" presStyleLbl="alignNode1" presStyleIdx="20" presStyleCnt="21"/>
      <dgm:spPr/>
    </dgm:pt>
    <dgm:pt modelId="{EC9AD9E9-7A41-41CE-BE6A-2EBE3BBC0E34}" type="pres">
      <dgm:prSet presAssocID="{4F228787-36F3-47F6-8A4E-30D0F29AB84F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875F81-05A9-47FF-99D2-2EB43AA23873}" type="presOf" srcId="{1DDBDD01-E037-4DB8-9ED7-4686C05623C8}" destId="{97BA347E-E3AD-47E9-80D6-FE9FB0EAA4F7}" srcOrd="0" destOrd="0" presId="urn:microsoft.com/office/officeart/2008/layout/VerticalAccentList"/>
    <dgm:cxn modelId="{4D62BE04-09D2-42C3-95C0-43820155E0EC}" srcId="{4F228787-36F3-47F6-8A4E-30D0F29AB84F}" destId="{0CA7E763-23A1-4201-90AE-B41B94DBE437}" srcOrd="0" destOrd="0" parTransId="{009766C7-9523-4C07-8F14-106885425010}" sibTransId="{A2D98645-F87D-4ADB-AE74-4540D1EC200C}"/>
    <dgm:cxn modelId="{9A60D986-C7C1-4DAC-A78E-36B9B4CD810F}" srcId="{8C7CD819-25B6-460F-9D1A-23A88E946F72}" destId="{C0464491-ABDD-4C8F-A58D-10FF0CE6BA69}" srcOrd="0" destOrd="0" parTransId="{77B6447A-A154-4AAF-B22F-88B1D5C6280E}" sibTransId="{9ADA2749-0F66-4299-B18A-502D86F9238C}"/>
    <dgm:cxn modelId="{7EC9855A-5767-457B-8306-250E7644A7C5}" srcId="{1FC0AE12-33D9-4FD2-B69B-72E30B9B224B}" destId="{6207C41D-80B2-47CE-906E-E60D6C8F3BD2}" srcOrd="0" destOrd="0" parTransId="{DB78BA8E-613C-467E-B67F-FCAF0EB1344E}" sibTransId="{6F9D5EF8-9EA9-487F-9567-0A038614DE20}"/>
    <dgm:cxn modelId="{D44687AA-DAB3-44D3-9D3B-31D0D7950A6A}" type="presOf" srcId="{8C7CD819-25B6-460F-9D1A-23A88E946F72}" destId="{8143FFF9-3F72-45CA-868E-5368E8F97845}" srcOrd="0" destOrd="0" presId="urn:microsoft.com/office/officeart/2008/layout/VerticalAccentList"/>
    <dgm:cxn modelId="{D86FE526-0116-4FC8-80A2-75128BD79E73}" type="presOf" srcId="{6207C41D-80B2-47CE-906E-E60D6C8F3BD2}" destId="{2FC1B790-90B3-4074-AB07-077D6A0327C4}" srcOrd="0" destOrd="0" presId="urn:microsoft.com/office/officeart/2008/layout/VerticalAccentList"/>
    <dgm:cxn modelId="{6A8B3894-4BB5-49B7-BF15-D00F6BD5739A}" srcId="{8C7CD819-25B6-460F-9D1A-23A88E946F72}" destId="{4F228787-36F3-47F6-8A4E-30D0F29AB84F}" srcOrd="2" destOrd="0" parTransId="{FE66BFA7-61B6-4E8A-BD9F-A299AE9D45F4}" sibTransId="{8B7900DA-380C-4E9C-AC88-B507381E722F}"/>
    <dgm:cxn modelId="{E560EC22-86A7-4744-8AED-C4E2303B049B}" srcId="{8C7CD819-25B6-460F-9D1A-23A88E946F72}" destId="{1FC0AE12-33D9-4FD2-B69B-72E30B9B224B}" srcOrd="1" destOrd="0" parTransId="{E06AFF4F-6B6D-4DF0-85B6-623D5BCA7D24}" sibTransId="{814F6429-1C85-4E8F-93B4-303CDAB35044}"/>
    <dgm:cxn modelId="{8AE55118-E0DA-4467-9AD9-C1198FDD243D}" type="presOf" srcId="{C0464491-ABDD-4C8F-A58D-10FF0CE6BA69}" destId="{950E3890-0D0F-4346-8AD3-C95E0A4E9D4B}" srcOrd="0" destOrd="0" presId="urn:microsoft.com/office/officeart/2008/layout/VerticalAccentList"/>
    <dgm:cxn modelId="{F79C4691-537E-478B-8196-200AE966EC30}" srcId="{C0464491-ABDD-4C8F-A58D-10FF0CE6BA69}" destId="{1DDBDD01-E037-4DB8-9ED7-4686C05623C8}" srcOrd="0" destOrd="0" parTransId="{52FAB71B-AB4B-4123-B3B0-4F1320AE879F}" sibTransId="{B3E71EBF-87C9-433A-B83F-562CA2BD49B3}"/>
    <dgm:cxn modelId="{36B6969F-C6E6-4BC6-AF5D-590753661A3E}" type="presOf" srcId="{0CA7E763-23A1-4201-90AE-B41B94DBE437}" destId="{EC9AD9E9-7A41-41CE-BE6A-2EBE3BBC0E34}" srcOrd="0" destOrd="0" presId="urn:microsoft.com/office/officeart/2008/layout/VerticalAccentList"/>
    <dgm:cxn modelId="{E6BF3040-C27A-4FDF-8BC9-13D3201C2E7C}" type="presOf" srcId="{1FC0AE12-33D9-4FD2-B69B-72E30B9B224B}" destId="{3927987B-1ADB-4EF2-99A1-69943FE15395}" srcOrd="0" destOrd="0" presId="urn:microsoft.com/office/officeart/2008/layout/VerticalAccentList"/>
    <dgm:cxn modelId="{D01E83F6-97EC-4F44-8694-4AA93534DF55}" type="presOf" srcId="{4F228787-36F3-47F6-8A4E-30D0F29AB84F}" destId="{B9A4AE02-41AB-43E8-B22E-E5A6B96B3139}" srcOrd="0" destOrd="0" presId="urn:microsoft.com/office/officeart/2008/layout/VerticalAccentList"/>
    <dgm:cxn modelId="{66BF9550-F760-4888-941A-2C8B16569F24}" type="presParOf" srcId="{8143FFF9-3F72-45CA-868E-5368E8F97845}" destId="{BAA6AB06-1D75-49BA-9EC7-6ADA0DB953DB}" srcOrd="0" destOrd="0" presId="urn:microsoft.com/office/officeart/2008/layout/VerticalAccentList"/>
    <dgm:cxn modelId="{9489FA68-A8A7-43BD-885B-B13C99FC5D45}" type="presParOf" srcId="{BAA6AB06-1D75-49BA-9EC7-6ADA0DB953DB}" destId="{950E3890-0D0F-4346-8AD3-C95E0A4E9D4B}" srcOrd="0" destOrd="0" presId="urn:microsoft.com/office/officeart/2008/layout/VerticalAccentList"/>
    <dgm:cxn modelId="{A8A6DCA4-CCBB-4CCA-98F8-2EF4DB8E96CE}" type="presParOf" srcId="{8143FFF9-3F72-45CA-868E-5368E8F97845}" destId="{9EA2023E-1D59-4764-9018-8127787286B2}" srcOrd="1" destOrd="0" presId="urn:microsoft.com/office/officeart/2008/layout/VerticalAccentList"/>
    <dgm:cxn modelId="{250BC1BB-E71E-499C-841D-27C63E6D32E1}" type="presParOf" srcId="{9EA2023E-1D59-4764-9018-8127787286B2}" destId="{2599B054-7F6A-412C-8A0B-61344A7D5453}" srcOrd="0" destOrd="0" presId="urn:microsoft.com/office/officeart/2008/layout/VerticalAccentList"/>
    <dgm:cxn modelId="{87E213FD-27EC-4161-BF99-2B106AC7FDE4}" type="presParOf" srcId="{9EA2023E-1D59-4764-9018-8127787286B2}" destId="{21C46A67-E117-4F2D-A684-8261B4B65BEA}" srcOrd="1" destOrd="0" presId="urn:microsoft.com/office/officeart/2008/layout/VerticalAccentList"/>
    <dgm:cxn modelId="{44DE7FFE-5C64-4E91-917E-6BD8923E998E}" type="presParOf" srcId="{9EA2023E-1D59-4764-9018-8127787286B2}" destId="{B3D2419C-0E01-4EBE-BCD8-73DD5C8062B2}" srcOrd="2" destOrd="0" presId="urn:microsoft.com/office/officeart/2008/layout/VerticalAccentList"/>
    <dgm:cxn modelId="{11D9F9ED-2DE1-4864-A3BB-B1D44E85B071}" type="presParOf" srcId="{9EA2023E-1D59-4764-9018-8127787286B2}" destId="{6B92E43A-B735-4A07-92DD-3A87DB0CAE61}" srcOrd="3" destOrd="0" presId="urn:microsoft.com/office/officeart/2008/layout/VerticalAccentList"/>
    <dgm:cxn modelId="{B47008A1-DF00-4572-BE69-830514722582}" type="presParOf" srcId="{9EA2023E-1D59-4764-9018-8127787286B2}" destId="{70FEF1F7-6308-450F-B3E7-A04D6CEFE8D7}" srcOrd="4" destOrd="0" presId="urn:microsoft.com/office/officeart/2008/layout/VerticalAccentList"/>
    <dgm:cxn modelId="{D9293824-4131-433F-B2D2-B1791DE3B252}" type="presParOf" srcId="{9EA2023E-1D59-4764-9018-8127787286B2}" destId="{7189C7ED-7E93-4F5E-8B82-0414F9F87285}" srcOrd="5" destOrd="0" presId="urn:microsoft.com/office/officeart/2008/layout/VerticalAccentList"/>
    <dgm:cxn modelId="{08CF4F1E-FA09-47F3-B180-CE03F1DB5C2C}" type="presParOf" srcId="{9EA2023E-1D59-4764-9018-8127787286B2}" destId="{7D9E07A6-5C37-4444-8014-638CBE23E9E6}" srcOrd="6" destOrd="0" presId="urn:microsoft.com/office/officeart/2008/layout/VerticalAccentList"/>
    <dgm:cxn modelId="{0C1006E0-A606-4DF4-9DFB-764653089612}" type="presParOf" srcId="{9EA2023E-1D59-4764-9018-8127787286B2}" destId="{97BA347E-E3AD-47E9-80D6-FE9FB0EAA4F7}" srcOrd="7" destOrd="0" presId="urn:microsoft.com/office/officeart/2008/layout/VerticalAccentList"/>
    <dgm:cxn modelId="{84342749-6FB0-4A06-A1B3-C20A48060344}" type="presParOf" srcId="{8143FFF9-3F72-45CA-868E-5368E8F97845}" destId="{74525B4E-A8C7-483A-B30F-9A83FE68AC31}" srcOrd="2" destOrd="0" presId="urn:microsoft.com/office/officeart/2008/layout/VerticalAccentList"/>
    <dgm:cxn modelId="{56EF8F54-A5C2-4844-8441-4E207799FCC1}" type="presParOf" srcId="{8143FFF9-3F72-45CA-868E-5368E8F97845}" destId="{A2292B5E-A0A4-49A3-B1BE-33DF3980BC51}" srcOrd="3" destOrd="0" presId="urn:microsoft.com/office/officeart/2008/layout/VerticalAccentList"/>
    <dgm:cxn modelId="{24AF6370-3891-44F9-8435-231ECA485B5A}" type="presParOf" srcId="{A2292B5E-A0A4-49A3-B1BE-33DF3980BC51}" destId="{3927987B-1ADB-4EF2-99A1-69943FE15395}" srcOrd="0" destOrd="0" presId="urn:microsoft.com/office/officeart/2008/layout/VerticalAccentList"/>
    <dgm:cxn modelId="{36883374-433D-47EC-A1CD-3D53725E7C7F}" type="presParOf" srcId="{8143FFF9-3F72-45CA-868E-5368E8F97845}" destId="{8B63BB48-C326-4300-A5F9-DE398137A9A1}" srcOrd="4" destOrd="0" presId="urn:microsoft.com/office/officeart/2008/layout/VerticalAccentList"/>
    <dgm:cxn modelId="{F6809D01-ABAA-433B-8B19-D9669B595669}" type="presParOf" srcId="{8B63BB48-C326-4300-A5F9-DE398137A9A1}" destId="{D1D29012-0A21-499A-A39A-4092A2515A99}" srcOrd="0" destOrd="0" presId="urn:microsoft.com/office/officeart/2008/layout/VerticalAccentList"/>
    <dgm:cxn modelId="{907E44D0-061D-48FE-B281-E63EEF715F4C}" type="presParOf" srcId="{8B63BB48-C326-4300-A5F9-DE398137A9A1}" destId="{4E5BDF2B-FE31-42BC-99DE-212CE897981D}" srcOrd="1" destOrd="0" presId="urn:microsoft.com/office/officeart/2008/layout/VerticalAccentList"/>
    <dgm:cxn modelId="{BC0132FB-3C38-4CF6-B198-229444AF11CB}" type="presParOf" srcId="{8B63BB48-C326-4300-A5F9-DE398137A9A1}" destId="{2928D036-D86B-48DE-B5F6-E4C257477F04}" srcOrd="2" destOrd="0" presId="urn:microsoft.com/office/officeart/2008/layout/VerticalAccentList"/>
    <dgm:cxn modelId="{654C6CBF-344F-4772-B06A-AB459BA044F2}" type="presParOf" srcId="{8B63BB48-C326-4300-A5F9-DE398137A9A1}" destId="{62F2E1AA-9E4C-44E9-B9DA-859E25DBC9AE}" srcOrd="3" destOrd="0" presId="urn:microsoft.com/office/officeart/2008/layout/VerticalAccentList"/>
    <dgm:cxn modelId="{D36243CB-F6A5-4E22-9994-05E6942F48FB}" type="presParOf" srcId="{8B63BB48-C326-4300-A5F9-DE398137A9A1}" destId="{B3F26E19-01C2-4CFE-AD18-5AD419CFE6C8}" srcOrd="4" destOrd="0" presId="urn:microsoft.com/office/officeart/2008/layout/VerticalAccentList"/>
    <dgm:cxn modelId="{1345917F-7CD0-4C23-B5BE-1478AB2784A9}" type="presParOf" srcId="{8B63BB48-C326-4300-A5F9-DE398137A9A1}" destId="{75476750-C56A-44AC-973C-ACB608ADF64F}" srcOrd="5" destOrd="0" presId="urn:microsoft.com/office/officeart/2008/layout/VerticalAccentList"/>
    <dgm:cxn modelId="{FEB944A4-0DE7-4E8A-9D5E-7FE270331886}" type="presParOf" srcId="{8B63BB48-C326-4300-A5F9-DE398137A9A1}" destId="{A6FCB6F8-841D-4623-ADDC-B1797D6BE115}" srcOrd="6" destOrd="0" presId="urn:microsoft.com/office/officeart/2008/layout/VerticalAccentList"/>
    <dgm:cxn modelId="{CDA363EF-1335-43B1-A6FB-C9A659869389}" type="presParOf" srcId="{8B63BB48-C326-4300-A5F9-DE398137A9A1}" destId="{2FC1B790-90B3-4074-AB07-077D6A0327C4}" srcOrd="7" destOrd="0" presId="urn:microsoft.com/office/officeart/2008/layout/VerticalAccentList"/>
    <dgm:cxn modelId="{DE510C63-CCA5-4C2A-9900-23EC2CFA7A55}" type="presParOf" srcId="{8143FFF9-3F72-45CA-868E-5368E8F97845}" destId="{EC0FE4B1-0DF9-4602-8BEA-8758B2AB52DF}" srcOrd="5" destOrd="0" presId="urn:microsoft.com/office/officeart/2008/layout/VerticalAccentList"/>
    <dgm:cxn modelId="{681E0AFF-EA22-467B-A622-B7D96F0A6897}" type="presParOf" srcId="{8143FFF9-3F72-45CA-868E-5368E8F97845}" destId="{BB1C10F7-CFA1-42B0-9B3A-186FBBCC6BF4}" srcOrd="6" destOrd="0" presId="urn:microsoft.com/office/officeart/2008/layout/VerticalAccentList"/>
    <dgm:cxn modelId="{06E9323B-0201-4653-B2FC-07E5974C6DE8}" type="presParOf" srcId="{BB1C10F7-CFA1-42B0-9B3A-186FBBCC6BF4}" destId="{B9A4AE02-41AB-43E8-B22E-E5A6B96B3139}" srcOrd="0" destOrd="0" presId="urn:microsoft.com/office/officeart/2008/layout/VerticalAccentList"/>
    <dgm:cxn modelId="{02166267-C920-419F-9FAB-263B858C7767}" type="presParOf" srcId="{8143FFF9-3F72-45CA-868E-5368E8F97845}" destId="{8A1EFC3B-5BB7-4A1D-A80F-8FF5EEB9AEB5}" srcOrd="7" destOrd="0" presId="urn:microsoft.com/office/officeart/2008/layout/VerticalAccentList"/>
    <dgm:cxn modelId="{533F5292-E411-462E-93DA-B35108114B1E}" type="presParOf" srcId="{8A1EFC3B-5BB7-4A1D-A80F-8FF5EEB9AEB5}" destId="{58F482C2-0EB0-4F89-B2F8-75778F011455}" srcOrd="0" destOrd="0" presId="urn:microsoft.com/office/officeart/2008/layout/VerticalAccentList"/>
    <dgm:cxn modelId="{12E863DA-8327-4CE9-8A7D-95D102CA6F1E}" type="presParOf" srcId="{8A1EFC3B-5BB7-4A1D-A80F-8FF5EEB9AEB5}" destId="{11AE9FDF-8AF2-4780-8BFD-B3ABE2D2A259}" srcOrd="1" destOrd="0" presId="urn:microsoft.com/office/officeart/2008/layout/VerticalAccentList"/>
    <dgm:cxn modelId="{866B9247-9EEA-4916-BC8B-9B5DF0860A62}" type="presParOf" srcId="{8A1EFC3B-5BB7-4A1D-A80F-8FF5EEB9AEB5}" destId="{12452898-8174-4A92-837A-9A89D796B196}" srcOrd="2" destOrd="0" presId="urn:microsoft.com/office/officeart/2008/layout/VerticalAccentList"/>
    <dgm:cxn modelId="{9EBBF6D1-CC4D-4724-B285-97638CB4C060}" type="presParOf" srcId="{8A1EFC3B-5BB7-4A1D-A80F-8FF5EEB9AEB5}" destId="{D3B3A4AA-17EE-4142-8B77-BE9C23730391}" srcOrd="3" destOrd="0" presId="urn:microsoft.com/office/officeart/2008/layout/VerticalAccentList"/>
    <dgm:cxn modelId="{9DA46A2E-5EC4-4AC0-8DF1-9CCE97584BF5}" type="presParOf" srcId="{8A1EFC3B-5BB7-4A1D-A80F-8FF5EEB9AEB5}" destId="{AB15AF4A-5E01-4F44-9184-35138ACA8B2F}" srcOrd="4" destOrd="0" presId="urn:microsoft.com/office/officeart/2008/layout/VerticalAccentList"/>
    <dgm:cxn modelId="{B76CC845-2797-46A7-9F25-9D5057A539EE}" type="presParOf" srcId="{8A1EFC3B-5BB7-4A1D-A80F-8FF5EEB9AEB5}" destId="{D45D22BF-735A-4358-B03C-F3311708C24F}" srcOrd="5" destOrd="0" presId="urn:microsoft.com/office/officeart/2008/layout/VerticalAccentList"/>
    <dgm:cxn modelId="{BA744953-8845-4021-ABF7-F584784A0F1B}" type="presParOf" srcId="{8A1EFC3B-5BB7-4A1D-A80F-8FF5EEB9AEB5}" destId="{B3180D30-DE97-4EF8-8E7F-131F01BFDE02}" srcOrd="6" destOrd="0" presId="urn:microsoft.com/office/officeart/2008/layout/VerticalAccentList"/>
    <dgm:cxn modelId="{5F66BA25-1B17-48B1-957D-92FDF966CD4B}" type="presParOf" srcId="{8A1EFC3B-5BB7-4A1D-A80F-8FF5EEB9AEB5}" destId="{EC9AD9E9-7A41-41CE-BE6A-2EBE3BBC0E34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7CD819-25B6-460F-9D1A-23A88E946F72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DBDD01-E037-4DB8-9ED7-4686C05623C8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 Уполномоченным по правам человека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2FAB71B-AB4B-4123-B3B0-4F1320AE879F}" type="parTrans" cxnId="{F79C4691-537E-478B-8196-200AE966EC30}">
      <dgm:prSet/>
      <dgm:spPr/>
      <dgm:t>
        <a:bodyPr/>
        <a:lstStyle/>
        <a:p>
          <a:endParaRPr lang="ru-RU"/>
        </a:p>
      </dgm:t>
    </dgm:pt>
    <dgm:pt modelId="{B3E71EBF-87C9-433A-B83F-562CA2BD49B3}" type="sibTrans" cxnId="{F79C4691-537E-478B-8196-200AE966EC30}">
      <dgm:prSet/>
      <dgm:spPr/>
      <dgm:t>
        <a:bodyPr/>
        <a:lstStyle/>
        <a:p>
          <a:endParaRPr lang="ru-RU"/>
        </a:p>
      </dgm:t>
    </dgm:pt>
    <dgm:pt modelId="{1FC0AE12-33D9-4FD2-B69B-72E30B9B224B}">
      <dgm:prSet phldrT="[Текст]" phldr="1"/>
      <dgm:spPr/>
      <dgm:t>
        <a:bodyPr/>
        <a:lstStyle/>
        <a:p>
          <a:endParaRPr lang="ru-RU"/>
        </a:p>
      </dgm:t>
    </dgm:pt>
    <dgm:pt modelId="{E06AFF4F-6B6D-4DF0-85B6-623D5BCA7D24}" type="parTrans" cxnId="{E560EC22-86A7-4744-8AED-C4E2303B049B}">
      <dgm:prSet/>
      <dgm:spPr/>
      <dgm:t>
        <a:bodyPr/>
        <a:lstStyle/>
        <a:p>
          <a:endParaRPr lang="ru-RU"/>
        </a:p>
      </dgm:t>
    </dgm:pt>
    <dgm:pt modelId="{814F6429-1C85-4E8F-93B4-303CDAB35044}" type="sibTrans" cxnId="{E560EC22-86A7-4744-8AED-C4E2303B049B}">
      <dgm:prSet/>
      <dgm:spPr/>
      <dgm:t>
        <a:bodyPr/>
        <a:lstStyle/>
        <a:p>
          <a:endParaRPr lang="ru-RU"/>
        </a:p>
      </dgm:t>
    </dgm:pt>
    <dgm:pt modelId="{6207C41D-80B2-47CE-906E-E60D6C8F3BD2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 главным федеральным инспектором аппарата ППП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B78BA8E-613C-467E-B67F-FCAF0EB1344E}" type="parTrans" cxnId="{7EC9855A-5767-457B-8306-250E7644A7C5}">
      <dgm:prSet/>
      <dgm:spPr/>
      <dgm:t>
        <a:bodyPr/>
        <a:lstStyle/>
        <a:p>
          <a:endParaRPr lang="ru-RU"/>
        </a:p>
      </dgm:t>
    </dgm:pt>
    <dgm:pt modelId="{6F9D5EF8-9EA9-487F-9567-0A038614DE20}" type="sibTrans" cxnId="{7EC9855A-5767-457B-8306-250E7644A7C5}">
      <dgm:prSet/>
      <dgm:spPr/>
      <dgm:t>
        <a:bodyPr/>
        <a:lstStyle/>
        <a:p>
          <a:endParaRPr lang="ru-RU"/>
        </a:p>
      </dgm:t>
    </dgm:pt>
    <dgm:pt modelId="{4F228787-36F3-47F6-8A4E-30D0F29AB84F}">
      <dgm:prSet phldrT="[Текст]" phldr="1"/>
      <dgm:spPr/>
      <dgm:t>
        <a:bodyPr/>
        <a:lstStyle/>
        <a:p>
          <a:endParaRPr lang="ru-RU"/>
        </a:p>
      </dgm:t>
    </dgm:pt>
    <dgm:pt modelId="{FE66BFA7-61B6-4E8A-BD9F-A299AE9D45F4}" type="parTrans" cxnId="{6A8B3894-4BB5-49B7-BF15-D00F6BD5739A}">
      <dgm:prSet/>
      <dgm:spPr/>
      <dgm:t>
        <a:bodyPr/>
        <a:lstStyle/>
        <a:p>
          <a:endParaRPr lang="ru-RU"/>
        </a:p>
      </dgm:t>
    </dgm:pt>
    <dgm:pt modelId="{8B7900DA-380C-4E9C-AC88-B507381E722F}" type="sibTrans" cxnId="{6A8B3894-4BB5-49B7-BF15-D00F6BD5739A}">
      <dgm:prSet/>
      <dgm:spPr/>
      <dgm:t>
        <a:bodyPr/>
        <a:lstStyle/>
        <a:p>
          <a:endParaRPr lang="ru-RU"/>
        </a:p>
      </dgm:t>
    </dgm:pt>
    <dgm:pt modelId="{0CA7E763-23A1-4201-90AE-B41B94DBE437}">
      <dgm:prSet phldrT="[Текст]" custT="1"/>
      <dgm:spPr/>
      <dgm:t>
        <a:bodyPr/>
        <a:lstStyle/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С Управлением ГЗН, отделением Пенсионного фонда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009766C7-9523-4C07-8F14-106885425010}" type="parTrans" cxnId="{4D62BE04-09D2-42C3-95C0-43820155E0EC}">
      <dgm:prSet/>
      <dgm:spPr/>
      <dgm:t>
        <a:bodyPr/>
        <a:lstStyle/>
        <a:p>
          <a:endParaRPr lang="ru-RU"/>
        </a:p>
      </dgm:t>
    </dgm:pt>
    <dgm:pt modelId="{A2D98645-F87D-4ADB-AE74-4540D1EC200C}" type="sibTrans" cxnId="{4D62BE04-09D2-42C3-95C0-43820155E0EC}">
      <dgm:prSet/>
      <dgm:spPr/>
      <dgm:t>
        <a:bodyPr/>
        <a:lstStyle/>
        <a:p>
          <a:endParaRPr lang="ru-RU"/>
        </a:p>
      </dgm:t>
    </dgm:pt>
    <dgm:pt modelId="{C0464491-ABDD-4C8F-A58D-10FF0CE6BA69}">
      <dgm:prSet phldrT="[Текст]"/>
      <dgm:spPr/>
      <dgm:t>
        <a:bodyPr/>
        <a:lstStyle/>
        <a:p>
          <a:endParaRPr lang="ru-RU" dirty="0"/>
        </a:p>
      </dgm:t>
    </dgm:pt>
    <dgm:pt modelId="{9ADA2749-0F66-4299-B18A-502D86F9238C}" type="sibTrans" cxnId="{9A60D986-C7C1-4DAC-A78E-36B9B4CD810F}">
      <dgm:prSet/>
      <dgm:spPr/>
      <dgm:t>
        <a:bodyPr/>
        <a:lstStyle/>
        <a:p>
          <a:endParaRPr lang="ru-RU"/>
        </a:p>
      </dgm:t>
    </dgm:pt>
    <dgm:pt modelId="{77B6447A-A154-4AAF-B22F-88B1D5C6280E}" type="parTrans" cxnId="{9A60D986-C7C1-4DAC-A78E-36B9B4CD810F}">
      <dgm:prSet/>
      <dgm:spPr/>
      <dgm:t>
        <a:bodyPr/>
        <a:lstStyle/>
        <a:p>
          <a:endParaRPr lang="ru-RU"/>
        </a:p>
      </dgm:t>
    </dgm:pt>
    <dgm:pt modelId="{8143FFF9-3F72-45CA-868E-5368E8F97845}" type="pres">
      <dgm:prSet presAssocID="{8C7CD819-25B6-460F-9D1A-23A88E946F7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BAA6AB06-1D75-49BA-9EC7-6ADA0DB953DB}" type="pres">
      <dgm:prSet presAssocID="{C0464491-ABDD-4C8F-A58D-10FF0CE6BA69}" presName="parenttextcomposite" presStyleCnt="0"/>
      <dgm:spPr/>
    </dgm:pt>
    <dgm:pt modelId="{950E3890-0D0F-4346-8AD3-C95E0A4E9D4B}" type="pres">
      <dgm:prSet presAssocID="{C0464491-ABDD-4C8F-A58D-10FF0CE6BA69}" presName="parenttext" presStyleLbl="revTx" presStyleIdx="0" presStyleCnt="3" custLinFactNeighborX="243" custLinFactNeighborY="-802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2023E-1D59-4764-9018-8127787286B2}" type="pres">
      <dgm:prSet presAssocID="{C0464491-ABDD-4C8F-A58D-10FF0CE6BA69}" presName="composite" presStyleCnt="0"/>
      <dgm:spPr/>
    </dgm:pt>
    <dgm:pt modelId="{2599B054-7F6A-412C-8A0B-61344A7D5453}" type="pres">
      <dgm:prSet presAssocID="{C0464491-ABDD-4C8F-A58D-10FF0CE6BA69}" presName="chevron1" presStyleLbl="alignNode1" presStyleIdx="0" presStyleCnt="21"/>
      <dgm:spPr/>
    </dgm:pt>
    <dgm:pt modelId="{21C46A67-E117-4F2D-A684-8261B4B65BEA}" type="pres">
      <dgm:prSet presAssocID="{C0464491-ABDD-4C8F-A58D-10FF0CE6BA69}" presName="chevron2" presStyleLbl="alignNode1" presStyleIdx="1" presStyleCnt="21"/>
      <dgm:spPr/>
    </dgm:pt>
    <dgm:pt modelId="{B3D2419C-0E01-4EBE-BCD8-73DD5C8062B2}" type="pres">
      <dgm:prSet presAssocID="{C0464491-ABDD-4C8F-A58D-10FF0CE6BA69}" presName="chevron3" presStyleLbl="alignNode1" presStyleIdx="2" presStyleCnt="21"/>
      <dgm:spPr/>
    </dgm:pt>
    <dgm:pt modelId="{6B92E43A-B735-4A07-92DD-3A87DB0CAE61}" type="pres">
      <dgm:prSet presAssocID="{C0464491-ABDD-4C8F-A58D-10FF0CE6BA69}" presName="chevron4" presStyleLbl="alignNode1" presStyleIdx="3" presStyleCnt="21"/>
      <dgm:spPr/>
    </dgm:pt>
    <dgm:pt modelId="{70FEF1F7-6308-450F-B3E7-A04D6CEFE8D7}" type="pres">
      <dgm:prSet presAssocID="{C0464491-ABDD-4C8F-A58D-10FF0CE6BA69}" presName="chevron5" presStyleLbl="alignNode1" presStyleIdx="4" presStyleCnt="21"/>
      <dgm:spPr/>
    </dgm:pt>
    <dgm:pt modelId="{7189C7ED-7E93-4F5E-8B82-0414F9F87285}" type="pres">
      <dgm:prSet presAssocID="{C0464491-ABDD-4C8F-A58D-10FF0CE6BA69}" presName="chevron6" presStyleLbl="alignNode1" presStyleIdx="5" presStyleCnt="21"/>
      <dgm:spPr/>
    </dgm:pt>
    <dgm:pt modelId="{7D9E07A6-5C37-4444-8014-638CBE23E9E6}" type="pres">
      <dgm:prSet presAssocID="{C0464491-ABDD-4C8F-A58D-10FF0CE6BA69}" presName="chevron7" presStyleLbl="alignNode1" presStyleIdx="6" presStyleCnt="21"/>
      <dgm:spPr/>
    </dgm:pt>
    <dgm:pt modelId="{97BA347E-E3AD-47E9-80D6-FE9FB0EAA4F7}" type="pres">
      <dgm:prSet presAssocID="{C0464491-ABDD-4C8F-A58D-10FF0CE6BA69}" presName="childtext" presStyleLbl="solidFgAcc1" presStyleIdx="0" presStyleCnt="3" custScaleY="10455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25B4E-A8C7-483A-B30F-9A83FE68AC31}" type="pres">
      <dgm:prSet presAssocID="{9ADA2749-0F66-4299-B18A-502D86F9238C}" presName="sibTrans" presStyleCnt="0"/>
      <dgm:spPr/>
    </dgm:pt>
    <dgm:pt modelId="{A2292B5E-A0A4-49A3-B1BE-33DF3980BC51}" type="pres">
      <dgm:prSet presAssocID="{1FC0AE12-33D9-4FD2-B69B-72E30B9B224B}" presName="parenttextcomposite" presStyleCnt="0"/>
      <dgm:spPr/>
    </dgm:pt>
    <dgm:pt modelId="{3927987B-1ADB-4EF2-99A1-69943FE15395}" type="pres">
      <dgm:prSet presAssocID="{1FC0AE12-33D9-4FD2-B69B-72E30B9B224B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3BB48-C326-4300-A5F9-DE398137A9A1}" type="pres">
      <dgm:prSet presAssocID="{1FC0AE12-33D9-4FD2-B69B-72E30B9B224B}" presName="composite" presStyleCnt="0"/>
      <dgm:spPr/>
    </dgm:pt>
    <dgm:pt modelId="{D1D29012-0A21-499A-A39A-4092A2515A99}" type="pres">
      <dgm:prSet presAssocID="{1FC0AE12-33D9-4FD2-B69B-72E30B9B224B}" presName="chevron1" presStyleLbl="alignNode1" presStyleIdx="7" presStyleCnt="21"/>
      <dgm:spPr/>
    </dgm:pt>
    <dgm:pt modelId="{4E5BDF2B-FE31-42BC-99DE-212CE897981D}" type="pres">
      <dgm:prSet presAssocID="{1FC0AE12-33D9-4FD2-B69B-72E30B9B224B}" presName="chevron2" presStyleLbl="alignNode1" presStyleIdx="8" presStyleCnt="21"/>
      <dgm:spPr/>
    </dgm:pt>
    <dgm:pt modelId="{2928D036-D86B-48DE-B5F6-E4C257477F04}" type="pres">
      <dgm:prSet presAssocID="{1FC0AE12-33D9-4FD2-B69B-72E30B9B224B}" presName="chevron3" presStyleLbl="alignNode1" presStyleIdx="9" presStyleCnt="21"/>
      <dgm:spPr/>
    </dgm:pt>
    <dgm:pt modelId="{62F2E1AA-9E4C-44E9-B9DA-859E25DBC9AE}" type="pres">
      <dgm:prSet presAssocID="{1FC0AE12-33D9-4FD2-B69B-72E30B9B224B}" presName="chevron4" presStyleLbl="alignNode1" presStyleIdx="10" presStyleCnt="21"/>
      <dgm:spPr/>
    </dgm:pt>
    <dgm:pt modelId="{B3F26E19-01C2-4CFE-AD18-5AD419CFE6C8}" type="pres">
      <dgm:prSet presAssocID="{1FC0AE12-33D9-4FD2-B69B-72E30B9B224B}" presName="chevron5" presStyleLbl="alignNode1" presStyleIdx="11" presStyleCnt="21"/>
      <dgm:spPr/>
    </dgm:pt>
    <dgm:pt modelId="{75476750-C56A-44AC-973C-ACB608ADF64F}" type="pres">
      <dgm:prSet presAssocID="{1FC0AE12-33D9-4FD2-B69B-72E30B9B224B}" presName="chevron6" presStyleLbl="alignNode1" presStyleIdx="12" presStyleCnt="21"/>
      <dgm:spPr/>
    </dgm:pt>
    <dgm:pt modelId="{A6FCB6F8-841D-4623-ADDC-B1797D6BE115}" type="pres">
      <dgm:prSet presAssocID="{1FC0AE12-33D9-4FD2-B69B-72E30B9B224B}" presName="chevron7" presStyleLbl="alignNode1" presStyleIdx="13" presStyleCnt="21"/>
      <dgm:spPr/>
    </dgm:pt>
    <dgm:pt modelId="{2FC1B790-90B3-4074-AB07-077D6A0327C4}" type="pres">
      <dgm:prSet presAssocID="{1FC0AE12-33D9-4FD2-B69B-72E30B9B224B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FE4B1-0DF9-4602-8BEA-8758B2AB52DF}" type="pres">
      <dgm:prSet presAssocID="{814F6429-1C85-4E8F-93B4-303CDAB35044}" presName="sibTrans" presStyleCnt="0"/>
      <dgm:spPr/>
    </dgm:pt>
    <dgm:pt modelId="{BB1C10F7-CFA1-42B0-9B3A-186FBBCC6BF4}" type="pres">
      <dgm:prSet presAssocID="{4F228787-36F3-47F6-8A4E-30D0F29AB84F}" presName="parenttextcomposite" presStyleCnt="0"/>
      <dgm:spPr/>
    </dgm:pt>
    <dgm:pt modelId="{B9A4AE02-41AB-43E8-B22E-E5A6B96B3139}" type="pres">
      <dgm:prSet presAssocID="{4F228787-36F3-47F6-8A4E-30D0F29AB84F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EFC3B-5BB7-4A1D-A80F-8FF5EEB9AEB5}" type="pres">
      <dgm:prSet presAssocID="{4F228787-36F3-47F6-8A4E-30D0F29AB84F}" presName="composite" presStyleCnt="0"/>
      <dgm:spPr/>
    </dgm:pt>
    <dgm:pt modelId="{58F482C2-0EB0-4F89-B2F8-75778F011455}" type="pres">
      <dgm:prSet presAssocID="{4F228787-36F3-47F6-8A4E-30D0F29AB84F}" presName="chevron1" presStyleLbl="alignNode1" presStyleIdx="14" presStyleCnt="21"/>
      <dgm:spPr/>
    </dgm:pt>
    <dgm:pt modelId="{11AE9FDF-8AF2-4780-8BFD-B3ABE2D2A259}" type="pres">
      <dgm:prSet presAssocID="{4F228787-36F3-47F6-8A4E-30D0F29AB84F}" presName="chevron2" presStyleLbl="alignNode1" presStyleIdx="15" presStyleCnt="21"/>
      <dgm:spPr/>
    </dgm:pt>
    <dgm:pt modelId="{12452898-8174-4A92-837A-9A89D796B196}" type="pres">
      <dgm:prSet presAssocID="{4F228787-36F3-47F6-8A4E-30D0F29AB84F}" presName="chevron3" presStyleLbl="alignNode1" presStyleIdx="16" presStyleCnt="21"/>
      <dgm:spPr/>
    </dgm:pt>
    <dgm:pt modelId="{D3B3A4AA-17EE-4142-8B77-BE9C23730391}" type="pres">
      <dgm:prSet presAssocID="{4F228787-36F3-47F6-8A4E-30D0F29AB84F}" presName="chevron4" presStyleLbl="alignNode1" presStyleIdx="17" presStyleCnt="21"/>
      <dgm:spPr/>
    </dgm:pt>
    <dgm:pt modelId="{AB15AF4A-5E01-4F44-9184-35138ACA8B2F}" type="pres">
      <dgm:prSet presAssocID="{4F228787-36F3-47F6-8A4E-30D0F29AB84F}" presName="chevron5" presStyleLbl="alignNode1" presStyleIdx="18" presStyleCnt="21"/>
      <dgm:spPr/>
    </dgm:pt>
    <dgm:pt modelId="{D45D22BF-735A-4358-B03C-F3311708C24F}" type="pres">
      <dgm:prSet presAssocID="{4F228787-36F3-47F6-8A4E-30D0F29AB84F}" presName="chevron6" presStyleLbl="alignNode1" presStyleIdx="19" presStyleCnt="21"/>
      <dgm:spPr/>
    </dgm:pt>
    <dgm:pt modelId="{B3180D30-DE97-4EF8-8E7F-131F01BFDE02}" type="pres">
      <dgm:prSet presAssocID="{4F228787-36F3-47F6-8A4E-30D0F29AB84F}" presName="chevron7" presStyleLbl="alignNode1" presStyleIdx="20" presStyleCnt="21"/>
      <dgm:spPr/>
    </dgm:pt>
    <dgm:pt modelId="{EC9AD9E9-7A41-41CE-BE6A-2EBE3BBC0E34}" type="pres">
      <dgm:prSet presAssocID="{4F228787-36F3-47F6-8A4E-30D0F29AB84F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0048AA-0B4E-4C95-870B-729361CC4C11}" type="presOf" srcId="{1DDBDD01-E037-4DB8-9ED7-4686C05623C8}" destId="{97BA347E-E3AD-47E9-80D6-FE9FB0EAA4F7}" srcOrd="0" destOrd="0" presId="urn:microsoft.com/office/officeart/2008/layout/VerticalAccentList"/>
    <dgm:cxn modelId="{4D62BE04-09D2-42C3-95C0-43820155E0EC}" srcId="{4F228787-36F3-47F6-8A4E-30D0F29AB84F}" destId="{0CA7E763-23A1-4201-90AE-B41B94DBE437}" srcOrd="0" destOrd="0" parTransId="{009766C7-9523-4C07-8F14-106885425010}" sibTransId="{A2D98645-F87D-4ADB-AE74-4540D1EC200C}"/>
    <dgm:cxn modelId="{9A60D986-C7C1-4DAC-A78E-36B9B4CD810F}" srcId="{8C7CD819-25B6-460F-9D1A-23A88E946F72}" destId="{C0464491-ABDD-4C8F-A58D-10FF0CE6BA69}" srcOrd="0" destOrd="0" parTransId="{77B6447A-A154-4AAF-B22F-88B1D5C6280E}" sibTransId="{9ADA2749-0F66-4299-B18A-502D86F9238C}"/>
    <dgm:cxn modelId="{89636F85-93E1-4D50-AC47-719AA1A685AF}" type="presOf" srcId="{8C7CD819-25B6-460F-9D1A-23A88E946F72}" destId="{8143FFF9-3F72-45CA-868E-5368E8F97845}" srcOrd="0" destOrd="0" presId="urn:microsoft.com/office/officeart/2008/layout/VerticalAccentList"/>
    <dgm:cxn modelId="{7EC9855A-5767-457B-8306-250E7644A7C5}" srcId="{1FC0AE12-33D9-4FD2-B69B-72E30B9B224B}" destId="{6207C41D-80B2-47CE-906E-E60D6C8F3BD2}" srcOrd="0" destOrd="0" parTransId="{DB78BA8E-613C-467E-B67F-FCAF0EB1344E}" sibTransId="{6F9D5EF8-9EA9-487F-9567-0A038614DE20}"/>
    <dgm:cxn modelId="{6A8B3894-4BB5-49B7-BF15-D00F6BD5739A}" srcId="{8C7CD819-25B6-460F-9D1A-23A88E946F72}" destId="{4F228787-36F3-47F6-8A4E-30D0F29AB84F}" srcOrd="2" destOrd="0" parTransId="{FE66BFA7-61B6-4E8A-BD9F-A299AE9D45F4}" sibTransId="{8B7900DA-380C-4E9C-AC88-B507381E722F}"/>
    <dgm:cxn modelId="{E560EC22-86A7-4744-8AED-C4E2303B049B}" srcId="{8C7CD819-25B6-460F-9D1A-23A88E946F72}" destId="{1FC0AE12-33D9-4FD2-B69B-72E30B9B224B}" srcOrd="1" destOrd="0" parTransId="{E06AFF4F-6B6D-4DF0-85B6-623D5BCA7D24}" sibTransId="{814F6429-1C85-4E8F-93B4-303CDAB35044}"/>
    <dgm:cxn modelId="{D7098F47-52CA-4913-83E9-B0E654529AC5}" type="presOf" srcId="{1FC0AE12-33D9-4FD2-B69B-72E30B9B224B}" destId="{3927987B-1ADB-4EF2-99A1-69943FE15395}" srcOrd="0" destOrd="0" presId="urn:microsoft.com/office/officeart/2008/layout/VerticalAccentList"/>
    <dgm:cxn modelId="{269745AD-2562-4B6B-8D2F-F118F01BB583}" type="presOf" srcId="{4F228787-36F3-47F6-8A4E-30D0F29AB84F}" destId="{B9A4AE02-41AB-43E8-B22E-E5A6B96B3139}" srcOrd="0" destOrd="0" presId="urn:microsoft.com/office/officeart/2008/layout/VerticalAccentList"/>
    <dgm:cxn modelId="{521722A0-B527-4456-B410-A35C00A02C53}" type="presOf" srcId="{0CA7E763-23A1-4201-90AE-B41B94DBE437}" destId="{EC9AD9E9-7A41-41CE-BE6A-2EBE3BBC0E34}" srcOrd="0" destOrd="0" presId="urn:microsoft.com/office/officeart/2008/layout/VerticalAccentList"/>
    <dgm:cxn modelId="{F79C4691-537E-478B-8196-200AE966EC30}" srcId="{C0464491-ABDD-4C8F-A58D-10FF0CE6BA69}" destId="{1DDBDD01-E037-4DB8-9ED7-4686C05623C8}" srcOrd="0" destOrd="0" parTransId="{52FAB71B-AB4B-4123-B3B0-4F1320AE879F}" sibTransId="{B3E71EBF-87C9-433A-B83F-562CA2BD49B3}"/>
    <dgm:cxn modelId="{69B61CB3-26A1-49B7-9189-C35CBA11A7D8}" type="presOf" srcId="{C0464491-ABDD-4C8F-A58D-10FF0CE6BA69}" destId="{950E3890-0D0F-4346-8AD3-C95E0A4E9D4B}" srcOrd="0" destOrd="0" presId="urn:microsoft.com/office/officeart/2008/layout/VerticalAccentList"/>
    <dgm:cxn modelId="{88E9E4CF-F1CF-41CA-808A-B261D07C70D8}" type="presOf" srcId="{6207C41D-80B2-47CE-906E-E60D6C8F3BD2}" destId="{2FC1B790-90B3-4074-AB07-077D6A0327C4}" srcOrd="0" destOrd="0" presId="urn:microsoft.com/office/officeart/2008/layout/VerticalAccentList"/>
    <dgm:cxn modelId="{7FF3A3ED-AD1D-4180-BD56-36FC6753A854}" type="presParOf" srcId="{8143FFF9-3F72-45CA-868E-5368E8F97845}" destId="{BAA6AB06-1D75-49BA-9EC7-6ADA0DB953DB}" srcOrd="0" destOrd="0" presId="urn:microsoft.com/office/officeart/2008/layout/VerticalAccentList"/>
    <dgm:cxn modelId="{56ECF1F7-D6BA-410C-9764-4F9977D193C3}" type="presParOf" srcId="{BAA6AB06-1D75-49BA-9EC7-6ADA0DB953DB}" destId="{950E3890-0D0F-4346-8AD3-C95E0A4E9D4B}" srcOrd="0" destOrd="0" presId="urn:microsoft.com/office/officeart/2008/layout/VerticalAccentList"/>
    <dgm:cxn modelId="{5EE15526-4289-4B25-8036-FC4993E72915}" type="presParOf" srcId="{8143FFF9-3F72-45CA-868E-5368E8F97845}" destId="{9EA2023E-1D59-4764-9018-8127787286B2}" srcOrd="1" destOrd="0" presId="urn:microsoft.com/office/officeart/2008/layout/VerticalAccentList"/>
    <dgm:cxn modelId="{13C7EB73-69DF-4154-BA28-EE0D4995FF1F}" type="presParOf" srcId="{9EA2023E-1D59-4764-9018-8127787286B2}" destId="{2599B054-7F6A-412C-8A0B-61344A7D5453}" srcOrd="0" destOrd="0" presId="urn:microsoft.com/office/officeart/2008/layout/VerticalAccentList"/>
    <dgm:cxn modelId="{3451E4D6-81E2-472F-A7AB-E784B5D2B255}" type="presParOf" srcId="{9EA2023E-1D59-4764-9018-8127787286B2}" destId="{21C46A67-E117-4F2D-A684-8261B4B65BEA}" srcOrd="1" destOrd="0" presId="urn:microsoft.com/office/officeart/2008/layout/VerticalAccentList"/>
    <dgm:cxn modelId="{2B0B95CC-E33D-48C0-9BFC-691DBF0C71AA}" type="presParOf" srcId="{9EA2023E-1D59-4764-9018-8127787286B2}" destId="{B3D2419C-0E01-4EBE-BCD8-73DD5C8062B2}" srcOrd="2" destOrd="0" presId="urn:microsoft.com/office/officeart/2008/layout/VerticalAccentList"/>
    <dgm:cxn modelId="{F44FA156-2C14-46E5-A9F5-3437FC17F3E4}" type="presParOf" srcId="{9EA2023E-1D59-4764-9018-8127787286B2}" destId="{6B92E43A-B735-4A07-92DD-3A87DB0CAE61}" srcOrd="3" destOrd="0" presId="urn:microsoft.com/office/officeart/2008/layout/VerticalAccentList"/>
    <dgm:cxn modelId="{C6352FE4-6664-422D-9F95-7C7D785DA2C5}" type="presParOf" srcId="{9EA2023E-1D59-4764-9018-8127787286B2}" destId="{70FEF1F7-6308-450F-B3E7-A04D6CEFE8D7}" srcOrd="4" destOrd="0" presId="urn:microsoft.com/office/officeart/2008/layout/VerticalAccentList"/>
    <dgm:cxn modelId="{FC5CD322-6C34-4338-A86D-A8524F0B3F31}" type="presParOf" srcId="{9EA2023E-1D59-4764-9018-8127787286B2}" destId="{7189C7ED-7E93-4F5E-8B82-0414F9F87285}" srcOrd="5" destOrd="0" presId="urn:microsoft.com/office/officeart/2008/layout/VerticalAccentList"/>
    <dgm:cxn modelId="{309C5A42-F027-4D0C-AF13-0361AA9A9ED4}" type="presParOf" srcId="{9EA2023E-1D59-4764-9018-8127787286B2}" destId="{7D9E07A6-5C37-4444-8014-638CBE23E9E6}" srcOrd="6" destOrd="0" presId="urn:microsoft.com/office/officeart/2008/layout/VerticalAccentList"/>
    <dgm:cxn modelId="{8A71AAF7-5F71-4B73-8339-091178A57806}" type="presParOf" srcId="{9EA2023E-1D59-4764-9018-8127787286B2}" destId="{97BA347E-E3AD-47E9-80D6-FE9FB0EAA4F7}" srcOrd="7" destOrd="0" presId="urn:microsoft.com/office/officeart/2008/layout/VerticalAccentList"/>
    <dgm:cxn modelId="{A1809D64-7BBA-41E6-9D72-E76F46698DA4}" type="presParOf" srcId="{8143FFF9-3F72-45CA-868E-5368E8F97845}" destId="{74525B4E-A8C7-483A-B30F-9A83FE68AC31}" srcOrd="2" destOrd="0" presId="urn:microsoft.com/office/officeart/2008/layout/VerticalAccentList"/>
    <dgm:cxn modelId="{EC4395BE-14B8-444B-8527-0D28A68D5419}" type="presParOf" srcId="{8143FFF9-3F72-45CA-868E-5368E8F97845}" destId="{A2292B5E-A0A4-49A3-B1BE-33DF3980BC51}" srcOrd="3" destOrd="0" presId="urn:microsoft.com/office/officeart/2008/layout/VerticalAccentList"/>
    <dgm:cxn modelId="{0FABE897-77D0-44CD-A125-C8E728356623}" type="presParOf" srcId="{A2292B5E-A0A4-49A3-B1BE-33DF3980BC51}" destId="{3927987B-1ADB-4EF2-99A1-69943FE15395}" srcOrd="0" destOrd="0" presId="urn:microsoft.com/office/officeart/2008/layout/VerticalAccentList"/>
    <dgm:cxn modelId="{5E0083BC-BDEE-46EE-8909-4290B474E833}" type="presParOf" srcId="{8143FFF9-3F72-45CA-868E-5368E8F97845}" destId="{8B63BB48-C326-4300-A5F9-DE398137A9A1}" srcOrd="4" destOrd="0" presId="urn:microsoft.com/office/officeart/2008/layout/VerticalAccentList"/>
    <dgm:cxn modelId="{A9C11AE9-9105-4684-93E2-ED47FC5E66A6}" type="presParOf" srcId="{8B63BB48-C326-4300-A5F9-DE398137A9A1}" destId="{D1D29012-0A21-499A-A39A-4092A2515A99}" srcOrd="0" destOrd="0" presId="urn:microsoft.com/office/officeart/2008/layout/VerticalAccentList"/>
    <dgm:cxn modelId="{B0203FAD-856A-48AC-89DA-F995CBE71CBF}" type="presParOf" srcId="{8B63BB48-C326-4300-A5F9-DE398137A9A1}" destId="{4E5BDF2B-FE31-42BC-99DE-212CE897981D}" srcOrd="1" destOrd="0" presId="urn:microsoft.com/office/officeart/2008/layout/VerticalAccentList"/>
    <dgm:cxn modelId="{48DCB9B0-8EA0-461C-9EC8-94A653EB369D}" type="presParOf" srcId="{8B63BB48-C326-4300-A5F9-DE398137A9A1}" destId="{2928D036-D86B-48DE-B5F6-E4C257477F04}" srcOrd="2" destOrd="0" presId="urn:microsoft.com/office/officeart/2008/layout/VerticalAccentList"/>
    <dgm:cxn modelId="{02ACB520-CE59-41E5-84EE-F5060C5EAA04}" type="presParOf" srcId="{8B63BB48-C326-4300-A5F9-DE398137A9A1}" destId="{62F2E1AA-9E4C-44E9-B9DA-859E25DBC9AE}" srcOrd="3" destOrd="0" presId="urn:microsoft.com/office/officeart/2008/layout/VerticalAccentList"/>
    <dgm:cxn modelId="{93DE09FC-7DDA-42AA-817A-E1DB617B6787}" type="presParOf" srcId="{8B63BB48-C326-4300-A5F9-DE398137A9A1}" destId="{B3F26E19-01C2-4CFE-AD18-5AD419CFE6C8}" srcOrd="4" destOrd="0" presId="urn:microsoft.com/office/officeart/2008/layout/VerticalAccentList"/>
    <dgm:cxn modelId="{3EB18F99-BBA1-4E95-88CA-C798FBFE122C}" type="presParOf" srcId="{8B63BB48-C326-4300-A5F9-DE398137A9A1}" destId="{75476750-C56A-44AC-973C-ACB608ADF64F}" srcOrd="5" destOrd="0" presId="urn:microsoft.com/office/officeart/2008/layout/VerticalAccentList"/>
    <dgm:cxn modelId="{E0FC79B8-1799-45ED-B3D3-C91F9E2B4C1F}" type="presParOf" srcId="{8B63BB48-C326-4300-A5F9-DE398137A9A1}" destId="{A6FCB6F8-841D-4623-ADDC-B1797D6BE115}" srcOrd="6" destOrd="0" presId="urn:microsoft.com/office/officeart/2008/layout/VerticalAccentList"/>
    <dgm:cxn modelId="{EE54E188-846A-4E8C-891B-34F555B4F6EB}" type="presParOf" srcId="{8B63BB48-C326-4300-A5F9-DE398137A9A1}" destId="{2FC1B790-90B3-4074-AB07-077D6A0327C4}" srcOrd="7" destOrd="0" presId="urn:microsoft.com/office/officeart/2008/layout/VerticalAccentList"/>
    <dgm:cxn modelId="{F389E17E-E383-43C8-80FD-1662383151A4}" type="presParOf" srcId="{8143FFF9-3F72-45CA-868E-5368E8F97845}" destId="{EC0FE4B1-0DF9-4602-8BEA-8758B2AB52DF}" srcOrd="5" destOrd="0" presId="urn:microsoft.com/office/officeart/2008/layout/VerticalAccentList"/>
    <dgm:cxn modelId="{496FFDF1-EC9D-4F8D-B273-ECC236BF8909}" type="presParOf" srcId="{8143FFF9-3F72-45CA-868E-5368E8F97845}" destId="{BB1C10F7-CFA1-42B0-9B3A-186FBBCC6BF4}" srcOrd="6" destOrd="0" presId="urn:microsoft.com/office/officeart/2008/layout/VerticalAccentList"/>
    <dgm:cxn modelId="{7853F890-9133-4B39-A0C3-C850D8BDF8C6}" type="presParOf" srcId="{BB1C10F7-CFA1-42B0-9B3A-186FBBCC6BF4}" destId="{B9A4AE02-41AB-43E8-B22E-E5A6B96B3139}" srcOrd="0" destOrd="0" presId="urn:microsoft.com/office/officeart/2008/layout/VerticalAccentList"/>
    <dgm:cxn modelId="{C63081FD-4395-42B2-A386-0F33073AE207}" type="presParOf" srcId="{8143FFF9-3F72-45CA-868E-5368E8F97845}" destId="{8A1EFC3B-5BB7-4A1D-A80F-8FF5EEB9AEB5}" srcOrd="7" destOrd="0" presId="urn:microsoft.com/office/officeart/2008/layout/VerticalAccentList"/>
    <dgm:cxn modelId="{38A1EFD8-D888-4FAC-A015-414EC6887FC2}" type="presParOf" srcId="{8A1EFC3B-5BB7-4A1D-A80F-8FF5EEB9AEB5}" destId="{58F482C2-0EB0-4F89-B2F8-75778F011455}" srcOrd="0" destOrd="0" presId="urn:microsoft.com/office/officeart/2008/layout/VerticalAccentList"/>
    <dgm:cxn modelId="{9CE9681B-AE17-4A92-8382-BFF9C54920A8}" type="presParOf" srcId="{8A1EFC3B-5BB7-4A1D-A80F-8FF5EEB9AEB5}" destId="{11AE9FDF-8AF2-4780-8BFD-B3ABE2D2A259}" srcOrd="1" destOrd="0" presId="urn:microsoft.com/office/officeart/2008/layout/VerticalAccentList"/>
    <dgm:cxn modelId="{8A8F9F53-16DE-4B21-BF70-D8D702FE1872}" type="presParOf" srcId="{8A1EFC3B-5BB7-4A1D-A80F-8FF5EEB9AEB5}" destId="{12452898-8174-4A92-837A-9A89D796B196}" srcOrd="2" destOrd="0" presId="urn:microsoft.com/office/officeart/2008/layout/VerticalAccentList"/>
    <dgm:cxn modelId="{A385D32F-5A9D-4B93-AEEB-B163E3D63A3B}" type="presParOf" srcId="{8A1EFC3B-5BB7-4A1D-A80F-8FF5EEB9AEB5}" destId="{D3B3A4AA-17EE-4142-8B77-BE9C23730391}" srcOrd="3" destOrd="0" presId="urn:microsoft.com/office/officeart/2008/layout/VerticalAccentList"/>
    <dgm:cxn modelId="{C19E7978-ED2D-414F-A05C-1A7E5439126E}" type="presParOf" srcId="{8A1EFC3B-5BB7-4A1D-A80F-8FF5EEB9AEB5}" destId="{AB15AF4A-5E01-4F44-9184-35138ACA8B2F}" srcOrd="4" destOrd="0" presId="urn:microsoft.com/office/officeart/2008/layout/VerticalAccentList"/>
    <dgm:cxn modelId="{FBE04BEF-728F-4C3B-BDE7-CBD0A33241DB}" type="presParOf" srcId="{8A1EFC3B-5BB7-4A1D-A80F-8FF5EEB9AEB5}" destId="{D45D22BF-735A-4358-B03C-F3311708C24F}" srcOrd="5" destOrd="0" presId="urn:microsoft.com/office/officeart/2008/layout/VerticalAccentList"/>
    <dgm:cxn modelId="{13D30C5D-203D-4376-8BE9-A6A558FD519C}" type="presParOf" srcId="{8A1EFC3B-5BB7-4A1D-A80F-8FF5EEB9AEB5}" destId="{B3180D30-DE97-4EF8-8E7F-131F01BFDE02}" srcOrd="6" destOrd="0" presId="urn:microsoft.com/office/officeart/2008/layout/VerticalAccentList"/>
    <dgm:cxn modelId="{CA0F3A0D-9B34-4AA1-8923-57802C278F1B}" type="presParOf" srcId="{8A1EFC3B-5BB7-4A1D-A80F-8FF5EEB9AEB5}" destId="{EC9AD9E9-7A41-41CE-BE6A-2EBE3BBC0E34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79B421-5B93-4EE5-A67D-FEE49D003B6A}" type="doc">
      <dgm:prSet loTypeId="urn:microsoft.com/office/officeart/2005/8/layout/pList2" loCatId="list" qsTypeId="urn:microsoft.com/office/officeart/2005/8/quickstyle/3d3" qsCatId="3D" csTypeId="urn:microsoft.com/office/officeart/2005/8/colors/colorful3" csCatId="colorful" phldr="1"/>
      <dgm:spPr/>
    </dgm:pt>
    <dgm:pt modelId="{43A2483E-4077-467B-841D-E76D83D5D366}">
      <dgm:prSet phldrT="[Текст]" custT="1"/>
      <dgm:spPr/>
      <dgm:t>
        <a:bodyPr/>
        <a:lstStyle/>
        <a:p>
          <a:r>
            <a:rPr lang="ru-RU" sz="1800" dirty="0" smtClean="0"/>
            <a:t>Перерасчёт заработной платы за 2 года в пользу работников в соответствии со ст. 152 ТК РФ</a:t>
          </a:r>
          <a:endParaRPr lang="ru-RU" sz="1800" dirty="0"/>
        </a:p>
      </dgm:t>
    </dgm:pt>
    <dgm:pt modelId="{BCA79D4C-1311-4409-8DF8-A227D327899D}" type="parTrans" cxnId="{398EBFFD-9B9F-4864-AA20-7FF737458376}">
      <dgm:prSet/>
      <dgm:spPr/>
      <dgm:t>
        <a:bodyPr/>
        <a:lstStyle/>
        <a:p>
          <a:endParaRPr lang="ru-RU"/>
        </a:p>
      </dgm:t>
    </dgm:pt>
    <dgm:pt modelId="{E56A208B-58FF-4FEF-81F2-B97ADDC5BDD7}" type="sibTrans" cxnId="{398EBFFD-9B9F-4864-AA20-7FF737458376}">
      <dgm:prSet/>
      <dgm:spPr/>
      <dgm:t>
        <a:bodyPr/>
        <a:lstStyle/>
        <a:p>
          <a:endParaRPr lang="ru-RU"/>
        </a:p>
      </dgm:t>
    </dgm:pt>
    <dgm:pt modelId="{40017400-2DBD-4E26-8867-C0A591A59766}">
      <dgm:prSet phldrT="[Текст]" custT="1"/>
      <dgm:spPr/>
      <dgm:t>
        <a:bodyPr/>
        <a:lstStyle/>
        <a:p>
          <a:r>
            <a:rPr lang="ru-RU" sz="1800" dirty="0" smtClean="0"/>
            <a:t>Полное обеспечение СИЗ в соответствии с результатами аттестации рабочих мест</a:t>
          </a:r>
          <a:endParaRPr lang="ru-RU" sz="1800" dirty="0"/>
        </a:p>
      </dgm:t>
    </dgm:pt>
    <dgm:pt modelId="{C82DC4B3-DE39-4E83-8D73-95C10E1C2EB5}" type="parTrans" cxnId="{6DD70CD0-408E-4103-8020-F4442AB1B909}">
      <dgm:prSet/>
      <dgm:spPr/>
      <dgm:t>
        <a:bodyPr/>
        <a:lstStyle/>
        <a:p>
          <a:endParaRPr lang="ru-RU"/>
        </a:p>
      </dgm:t>
    </dgm:pt>
    <dgm:pt modelId="{C50B57C3-C479-47B3-AAD5-CCB24D8A9012}" type="sibTrans" cxnId="{6DD70CD0-408E-4103-8020-F4442AB1B909}">
      <dgm:prSet/>
      <dgm:spPr/>
      <dgm:t>
        <a:bodyPr/>
        <a:lstStyle/>
        <a:p>
          <a:endParaRPr lang="ru-RU"/>
        </a:p>
      </dgm:t>
    </dgm:pt>
    <dgm:pt modelId="{EC41E7FC-4470-454D-B078-8CB747BDC35C}">
      <dgm:prSet phldrT="[Текст]" custT="1"/>
      <dgm:spPr/>
      <dgm:t>
        <a:bodyPr/>
        <a:lstStyle/>
        <a:p>
          <a:r>
            <a:rPr lang="ru-RU" sz="1800" dirty="0" smtClean="0"/>
            <a:t>Предотвращение нарушения применения неполного рабочего времени</a:t>
          </a:r>
          <a:endParaRPr lang="ru-RU" sz="1800" dirty="0"/>
        </a:p>
      </dgm:t>
    </dgm:pt>
    <dgm:pt modelId="{8C119A64-07E7-4042-8B15-05CBE1FE4B35}" type="parTrans" cxnId="{7DF7D2F5-E1C7-4EF4-9B03-C8B3DF707846}">
      <dgm:prSet/>
      <dgm:spPr/>
      <dgm:t>
        <a:bodyPr/>
        <a:lstStyle/>
        <a:p>
          <a:endParaRPr lang="ru-RU"/>
        </a:p>
      </dgm:t>
    </dgm:pt>
    <dgm:pt modelId="{94DA0B19-0D83-49A0-82E9-76711EDBD11F}" type="sibTrans" cxnId="{7DF7D2F5-E1C7-4EF4-9B03-C8B3DF707846}">
      <dgm:prSet/>
      <dgm:spPr/>
      <dgm:t>
        <a:bodyPr/>
        <a:lstStyle/>
        <a:p>
          <a:endParaRPr lang="ru-RU"/>
        </a:p>
      </dgm:t>
    </dgm:pt>
    <dgm:pt modelId="{B0587912-CFE1-46E4-B930-26827B754005}" type="pres">
      <dgm:prSet presAssocID="{7779B421-5B93-4EE5-A67D-FEE49D003B6A}" presName="Name0" presStyleCnt="0">
        <dgm:presLayoutVars>
          <dgm:dir/>
          <dgm:resizeHandles val="exact"/>
        </dgm:presLayoutVars>
      </dgm:prSet>
      <dgm:spPr/>
    </dgm:pt>
    <dgm:pt modelId="{E25C61AC-B71A-4BEE-9E2D-7A1F4CFA59FF}" type="pres">
      <dgm:prSet presAssocID="{7779B421-5B93-4EE5-A67D-FEE49D003B6A}" presName="bkgdShp" presStyleLbl="alignAccFollowNode1" presStyleIdx="0" presStyleCnt="1" custScaleY="83291"/>
      <dgm:spPr/>
    </dgm:pt>
    <dgm:pt modelId="{8AC29305-8CEF-4131-9C81-DF527F82F4D1}" type="pres">
      <dgm:prSet presAssocID="{7779B421-5B93-4EE5-A67D-FEE49D003B6A}" presName="linComp" presStyleCnt="0"/>
      <dgm:spPr/>
    </dgm:pt>
    <dgm:pt modelId="{0AC3900D-CC4C-4C59-8483-50750B534C90}" type="pres">
      <dgm:prSet presAssocID="{43A2483E-4077-467B-841D-E76D83D5D366}" presName="compNode" presStyleCnt="0"/>
      <dgm:spPr/>
    </dgm:pt>
    <dgm:pt modelId="{468866D3-1BC2-4A84-ACB4-E96D971CA9A9}" type="pres">
      <dgm:prSet presAssocID="{43A2483E-4077-467B-841D-E76D83D5D366}" presName="node" presStyleLbl="node1" presStyleIdx="0" presStyleCnt="3" custScaleY="100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CD76D-6EF2-4E9F-9C8B-09E541D515E2}" type="pres">
      <dgm:prSet presAssocID="{43A2483E-4077-467B-841D-E76D83D5D366}" presName="invisiNode" presStyleLbl="node1" presStyleIdx="0" presStyleCnt="3"/>
      <dgm:spPr/>
    </dgm:pt>
    <dgm:pt modelId="{54DB3FC5-AFFA-4D36-9C68-14B6639B81FE}" type="pres">
      <dgm:prSet presAssocID="{43A2483E-4077-467B-841D-E76D83D5D366}" presName="imagNode" presStyleLbl="fgImgPlace1" presStyleIdx="0" presStyleCnt="3" custScaleX="56859" custScaleY="8357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04AE6F61-345B-4F4A-884A-A224337AF87D}" type="pres">
      <dgm:prSet presAssocID="{E56A208B-58FF-4FEF-81F2-B97ADDC5BDD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7EF60FC-3178-4F4E-8734-059067E70E95}" type="pres">
      <dgm:prSet presAssocID="{40017400-2DBD-4E26-8867-C0A591A59766}" presName="compNode" presStyleCnt="0"/>
      <dgm:spPr/>
    </dgm:pt>
    <dgm:pt modelId="{FD76F437-C386-48C8-AE89-065185D27531}" type="pres">
      <dgm:prSet presAssocID="{40017400-2DBD-4E26-8867-C0A591A5976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CCD45-40E9-4612-8F80-2275F05F9A99}" type="pres">
      <dgm:prSet presAssocID="{40017400-2DBD-4E26-8867-C0A591A59766}" presName="invisiNode" presStyleLbl="node1" presStyleIdx="1" presStyleCnt="3"/>
      <dgm:spPr/>
    </dgm:pt>
    <dgm:pt modelId="{F2016297-5542-486A-8EA5-F1E5EC1582C4}" type="pres">
      <dgm:prSet presAssocID="{40017400-2DBD-4E26-8867-C0A591A59766}" presName="imagNode" presStyleLbl="fgImgPlace1" presStyleIdx="1" presStyleCnt="3" custScaleX="63809" custScaleY="85951" custLinFactNeighborX="-32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41449A68-18E9-47CB-8877-853C145D4DC8}" type="pres">
      <dgm:prSet presAssocID="{C50B57C3-C479-47B3-AAD5-CCB24D8A901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3B0A35A-6A9B-40F8-B54F-2A425180B5BB}" type="pres">
      <dgm:prSet presAssocID="{EC41E7FC-4470-454D-B078-8CB747BDC35C}" presName="compNode" presStyleCnt="0"/>
      <dgm:spPr/>
    </dgm:pt>
    <dgm:pt modelId="{67AF687B-6FDB-4280-BA28-283017EB50EF}" type="pres">
      <dgm:prSet presAssocID="{EC41E7FC-4470-454D-B078-8CB747BDC35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C5E64-A73F-4112-8935-DABD0880AFDA}" type="pres">
      <dgm:prSet presAssocID="{EC41E7FC-4470-454D-B078-8CB747BDC35C}" presName="invisiNode" presStyleLbl="node1" presStyleIdx="2" presStyleCnt="3"/>
      <dgm:spPr/>
    </dgm:pt>
    <dgm:pt modelId="{216B9EFC-28EF-4203-9346-7FCA1E02F05F}" type="pres">
      <dgm:prSet presAssocID="{EC41E7FC-4470-454D-B078-8CB747BDC35C}" presName="imagNode" presStyleLbl="fgImgPlace1" presStyleIdx="2" presStyleCnt="3" custScaleX="57516" custScaleY="79583" custLinFactNeighborX="-32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</dgm:ptLst>
  <dgm:cxnLst>
    <dgm:cxn modelId="{6DD70CD0-408E-4103-8020-F4442AB1B909}" srcId="{7779B421-5B93-4EE5-A67D-FEE49D003B6A}" destId="{40017400-2DBD-4E26-8867-C0A591A59766}" srcOrd="1" destOrd="0" parTransId="{C82DC4B3-DE39-4E83-8D73-95C10E1C2EB5}" sibTransId="{C50B57C3-C479-47B3-AAD5-CCB24D8A9012}"/>
    <dgm:cxn modelId="{3DB3A7EB-D601-43FD-BADC-BFCD493B358C}" type="presOf" srcId="{43A2483E-4077-467B-841D-E76D83D5D366}" destId="{468866D3-1BC2-4A84-ACB4-E96D971CA9A9}" srcOrd="0" destOrd="0" presId="urn:microsoft.com/office/officeart/2005/8/layout/pList2"/>
    <dgm:cxn modelId="{1F6FE6BC-E715-4307-9C03-C9681F07E47E}" type="presOf" srcId="{7779B421-5B93-4EE5-A67D-FEE49D003B6A}" destId="{B0587912-CFE1-46E4-B930-26827B754005}" srcOrd="0" destOrd="0" presId="urn:microsoft.com/office/officeart/2005/8/layout/pList2"/>
    <dgm:cxn modelId="{9DC254E5-5B0E-4508-BA20-8707BF84244E}" type="presOf" srcId="{EC41E7FC-4470-454D-B078-8CB747BDC35C}" destId="{67AF687B-6FDB-4280-BA28-283017EB50EF}" srcOrd="0" destOrd="0" presId="urn:microsoft.com/office/officeart/2005/8/layout/pList2"/>
    <dgm:cxn modelId="{7980E2EA-ED56-427C-ABD2-2405DE818B27}" type="presOf" srcId="{C50B57C3-C479-47B3-AAD5-CCB24D8A9012}" destId="{41449A68-18E9-47CB-8877-853C145D4DC8}" srcOrd="0" destOrd="0" presId="urn:microsoft.com/office/officeart/2005/8/layout/pList2"/>
    <dgm:cxn modelId="{398EBFFD-9B9F-4864-AA20-7FF737458376}" srcId="{7779B421-5B93-4EE5-A67D-FEE49D003B6A}" destId="{43A2483E-4077-467B-841D-E76D83D5D366}" srcOrd="0" destOrd="0" parTransId="{BCA79D4C-1311-4409-8DF8-A227D327899D}" sibTransId="{E56A208B-58FF-4FEF-81F2-B97ADDC5BDD7}"/>
    <dgm:cxn modelId="{7DF7D2F5-E1C7-4EF4-9B03-C8B3DF707846}" srcId="{7779B421-5B93-4EE5-A67D-FEE49D003B6A}" destId="{EC41E7FC-4470-454D-B078-8CB747BDC35C}" srcOrd="2" destOrd="0" parTransId="{8C119A64-07E7-4042-8B15-05CBE1FE4B35}" sibTransId="{94DA0B19-0D83-49A0-82E9-76711EDBD11F}"/>
    <dgm:cxn modelId="{B1A63673-1CCE-48EE-874D-6EC1982F1E8E}" type="presOf" srcId="{E56A208B-58FF-4FEF-81F2-B97ADDC5BDD7}" destId="{04AE6F61-345B-4F4A-884A-A224337AF87D}" srcOrd="0" destOrd="0" presId="urn:microsoft.com/office/officeart/2005/8/layout/pList2"/>
    <dgm:cxn modelId="{B49229A1-13CF-47AF-8580-CBE7DD8FA21E}" type="presOf" srcId="{40017400-2DBD-4E26-8867-C0A591A59766}" destId="{FD76F437-C386-48C8-AE89-065185D27531}" srcOrd="0" destOrd="0" presId="urn:microsoft.com/office/officeart/2005/8/layout/pList2"/>
    <dgm:cxn modelId="{5F619618-A7EB-4023-9F14-97C22E923492}" type="presParOf" srcId="{B0587912-CFE1-46E4-B930-26827B754005}" destId="{E25C61AC-B71A-4BEE-9E2D-7A1F4CFA59FF}" srcOrd="0" destOrd="0" presId="urn:microsoft.com/office/officeart/2005/8/layout/pList2"/>
    <dgm:cxn modelId="{E6D7A64D-07F6-409C-8538-3F6C0F84C40B}" type="presParOf" srcId="{B0587912-CFE1-46E4-B930-26827B754005}" destId="{8AC29305-8CEF-4131-9C81-DF527F82F4D1}" srcOrd="1" destOrd="0" presId="urn:microsoft.com/office/officeart/2005/8/layout/pList2"/>
    <dgm:cxn modelId="{F01C3B5B-7D57-4DE9-9B2E-EC9F9E50FAB5}" type="presParOf" srcId="{8AC29305-8CEF-4131-9C81-DF527F82F4D1}" destId="{0AC3900D-CC4C-4C59-8483-50750B534C90}" srcOrd="0" destOrd="0" presId="urn:microsoft.com/office/officeart/2005/8/layout/pList2"/>
    <dgm:cxn modelId="{AB0828A3-7A2B-4CCA-A252-BDEFBFB8B097}" type="presParOf" srcId="{0AC3900D-CC4C-4C59-8483-50750B534C90}" destId="{468866D3-1BC2-4A84-ACB4-E96D971CA9A9}" srcOrd="0" destOrd="0" presId="urn:microsoft.com/office/officeart/2005/8/layout/pList2"/>
    <dgm:cxn modelId="{E732FD86-7F53-4D1E-8433-743361D62234}" type="presParOf" srcId="{0AC3900D-CC4C-4C59-8483-50750B534C90}" destId="{B30CD76D-6EF2-4E9F-9C8B-09E541D515E2}" srcOrd="1" destOrd="0" presId="urn:microsoft.com/office/officeart/2005/8/layout/pList2"/>
    <dgm:cxn modelId="{F02274BB-3B90-413F-A7BE-2C84B7CD54AB}" type="presParOf" srcId="{0AC3900D-CC4C-4C59-8483-50750B534C90}" destId="{54DB3FC5-AFFA-4D36-9C68-14B6639B81FE}" srcOrd="2" destOrd="0" presId="urn:microsoft.com/office/officeart/2005/8/layout/pList2"/>
    <dgm:cxn modelId="{2235947B-FA9D-4861-A6A9-E15A781ED8DF}" type="presParOf" srcId="{8AC29305-8CEF-4131-9C81-DF527F82F4D1}" destId="{04AE6F61-345B-4F4A-884A-A224337AF87D}" srcOrd="1" destOrd="0" presId="urn:microsoft.com/office/officeart/2005/8/layout/pList2"/>
    <dgm:cxn modelId="{4260AF4E-EDED-4AE3-9A82-6CAD9B242C01}" type="presParOf" srcId="{8AC29305-8CEF-4131-9C81-DF527F82F4D1}" destId="{27EF60FC-3178-4F4E-8734-059067E70E95}" srcOrd="2" destOrd="0" presId="urn:microsoft.com/office/officeart/2005/8/layout/pList2"/>
    <dgm:cxn modelId="{B0924DC4-8905-443E-B7E3-74373842A242}" type="presParOf" srcId="{27EF60FC-3178-4F4E-8734-059067E70E95}" destId="{FD76F437-C386-48C8-AE89-065185D27531}" srcOrd="0" destOrd="0" presId="urn:microsoft.com/office/officeart/2005/8/layout/pList2"/>
    <dgm:cxn modelId="{6369376F-8027-4231-8539-FBC23F71A3FE}" type="presParOf" srcId="{27EF60FC-3178-4F4E-8734-059067E70E95}" destId="{FFFCCD45-40E9-4612-8F80-2275F05F9A99}" srcOrd="1" destOrd="0" presId="urn:microsoft.com/office/officeart/2005/8/layout/pList2"/>
    <dgm:cxn modelId="{2A5CD5E1-ACFD-4DE4-8E6C-CD3A4F52A35E}" type="presParOf" srcId="{27EF60FC-3178-4F4E-8734-059067E70E95}" destId="{F2016297-5542-486A-8EA5-F1E5EC1582C4}" srcOrd="2" destOrd="0" presId="urn:microsoft.com/office/officeart/2005/8/layout/pList2"/>
    <dgm:cxn modelId="{CBA46888-69DF-48B9-9293-EAF3B441AA88}" type="presParOf" srcId="{8AC29305-8CEF-4131-9C81-DF527F82F4D1}" destId="{41449A68-18E9-47CB-8877-853C145D4DC8}" srcOrd="3" destOrd="0" presId="urn:microsoft.com/office/officeart/2005/8/layout/pList2"/>
    <dgm:cxn modelId="{D00C1FDE-F44C-439B-B701-CFB1D2491CB7}" type="presParOf" srcId="{8AC29305-8CEF-4131-9C81-DF527F82F4D1}" destId="{73B0A35A-6A9B-40F8-B54F-2A425180B5BB}" srcOrd="4" destOrd="0" presId="urn:microsoft.com/office/officeart/2005/8/layout/pList2"/>
    <dgm:cxn modelId="{0103A009-BF41-4BB6-9CFE-BCF4330FEC70}" type="presParOf" srcId="{73B0A35A-6A9B-40F8-B54F-2A425180B5BB}" destId="{67AF687B-6FDB-4280-BA28-283017EB50EF}" srcOrd="0" destOrd="0" presId="urn:microsoft.com/office/officeart/2005/8/layout/pList2"/>
    <dgm:cxn modelId="{C10A1D73-0ECA-420E-B2D8-924ACDB09F78}" type="presParOf" srcId="{73B0A35A-6A9B-40F8-B54F-2A425180B5BB}" destId="{6E3C5E64-A73F-4112-8935-DABD0880AFDA}" srcOrd="1" destOrd="0" presId="urn:microsoft.com/office/officeart/2005/8/layout/pList2"/>
    <dgm:cxn modelId="{4D8B61B6-1DCA-4FD7-8808-DDC6FCB9AF3C}" type="presParOf" srcId="{73B0A35A-6A9B-40F8-B54F-2A425180B5BB}" destId="{216B9EFC-28EF-4203-9346-7FCA1E02F05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E3890-0D0F-4346-8AD3-C95E0A4E9D4B}">
      <dsp:nvSpPr>
        <dsp:cNvPr id="0" name=""/>
        <dsp:cNvSpPr/>
      </dsp:nvSpPr>
      <dsp:spPr>
        <a:xfrm>
          <a:off x="61666" y="553235"/>
          <a:ext cx="3131045" cy="28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61666" y="553235"/>
        <a:ext cx="3131045" cy="284640"/>
      </dsp:txXfrm>
    </dsp:sp>
    <dsp:sp modelId="{2599B054-7F6A-412C-8A0B-61344A7D5453}">
      <dsp:nvSpPr>
        <dsp:cNvPr id="0" name=""/>
        <dsp:cNvSpPr/>
      </dsp:nvSpPr>
      <dsp:spPr>
        <a:xfrm>
          <a:off x="54058" y="860712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46A67-E117-4F2D-A684-8261B4B65BEA}">
      <dsp:nvSpPr>
        <dsp:cNvPr id="0" name=""/>
        <dsp:cNvSpPr/>
      </dsp:nvSpPr>
      <dsp:spPr>
        <a:xfrm>
          <a:off x="494144" y="860712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2419C-0E01-4EBE-BCD8-73DD5C8062B2}">
      <dsp:nvSpPr>
        <dsp:cNvPr id="0" name=""/>
        <dsp:cNvSpPr/>
      </dsp:nvSpPr>
      <dsp:spPr>
        <a:xfrm>
          <a:off x="934577" y="860712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2E43A-B735-4A07-92DD-3A87DB0CAE61}">
      <dsp:nvSpPr>
        <dsp:cNvPr id="0" name=""/>
        <dsp:cNvSpPr/>
      </dsp:nvSpPr>
      <dsp:spPr>
        <a:xfrm>
          <a:off x="1374663" y="860712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EF1F7-6308-450F-B3E7-A04D6CEFE8D7}">
      <dsp:nvSpPr>
        <dsp:cNvPr id="0" name=""/>
        <dsp:cNvSpPr/>
      </dsp:nvSpPr>
      <dsp:spPr>
        <a:xfrm>
          <a:off x="1815097" y="860712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9C7ED-7E93-4F5E-8B82-0414F9F87285}">
      <dsp:nvSpPr>
        <dsp:cNvPr id="0" name=""/>
        <dsp:cNvSpPr/>
      </dsp:nvSpPr>
      <dsp:spPr>
        <a:xfrm>
          <a:off x="2255183" y="860712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E07A6-5C37-4444-8014-638CBE23E9E6}">
      <dsp:nvSpPr>
        <dsp:cNvPr id="0" name=""/>
        <dsp:cNvSpPr/>
      </dsp:nvSpPr>
      <dsp:spPr>
        <a:xfrm>
          <a:off x="2695616" y="860712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A347E-E3AD-47E9-80D6-FE9FB0EAA4F7}">
      <dsp:nvSpPr>
        <dsp:cNvPr id="0" name=""/>
        <dsp:cNvSpPr/>
      </dsp:nvSpPr>
      <dsp:spPr>
        <a:xfrm>
          <a:off x="54058" y="918694"/>
          <a:ext cx="3171748" cy="463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 областной прокуратурой 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058" y="918694"/>
        <a:ext cx="3171748" cy="463858"/>
      </dsp:txXfrm>
    </dsp:sp>
    <dsp:sp modelId="{3927987B-1ADB-4EF2-99A1-69943FE15395}">
      <dsp:nvSpPr>
        <dsp:cNvPr id="0" name=""/>
        <dsp:cNvSpPr/>
      </dsp:nvSpPr>
      <dsp:spPr>
        <a:xfrm>
          <a:off x="54058" y="1518488"/>
          <a:ext cx="3131045" cy="28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4058" y="1518488"/>
        <a:ext cx="3131045" cy="284640"/>
      </dsp:txXfrm>
    </dsp:sp>
    <dsp:sp modelId="{D1D29012-0A21-499A-A39A-4092A2515A99}">
      <dsp:nvSpPr>
        <dsp:cNvPr id="0" name=""/>
        <dsp:cNvSpPr/>
      </dsp:nvSpPr>
      <dsp:spPr>
        <a:xfrm>
          <a:off x="54058" y="1803128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BDF2B-FE31-42BC-99DE-212CE897981D}">
      <dsp:nvSpPr>
        <dsp:cNvPr id="0" name=""/>
        <dsp:cNvSpPr/>
      </dsp:nvSpPr>
      <dsp:spPr>
        <a:xfrm>
          <a:off x="494144" y="1803128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8D036-D86B-48DE-B5F6-E4C257477F04}">
      <dsp:nvSpPr>
        <dsp:cNvPr id="0" name=""/>
        <dsp:cNvSpPr/>
      </dsp:nvSpPr>
      <dsp:spPr>
        <a:xfrm>
          <a:off x="934577" y="1803128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2E1AA-9E4C-44E9-B9DA-859E25DBC9AE}">
      <dsp:nvSpPr>
        <dsp:cNvPr id="0" name=""/>
        <dsp:cNvSpPr/>
      </dsp:nvSpPr>
      <dsp:spPr>
        <a:xfrm>
          <a:off x="1374663" y="1803128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26E19-01C2-4CFE-AD18-5AD419CFE6C8}">
      <dsp:nvSpPr>
        <dsp:cNvPr id="0" name=""/>
        <dsp:cNvSpPr/>
      </dsp:nvSpPr>
      <dsp:spPr>
        <a:xfrm>
          <a:off x="1815097" y="1803128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76750-C56A-44AC-973C-ACB608ADF64F}">
      <dsp:nvSpPr>
        <dsp:cNvPr id="0" name=""/>
        <dsp:cNvSpPr/>
      </dsp:nvSpPr>
      <dsp:spPr>
        <a:xfrm>
          <a:off x="2255183" y="1803128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CB6F8-841D-4623-ADDC-B1797D6BE115}">
      <dsp:nvSpPr>
        <dsp:cNvPr id="0" name=""/>
        <dsp:cNvSpPr/>
      </dsp:nvSpPr>
      <dsp:spPr>
        <a:xfrm>
          <a:off x="2695616" y="1803128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1B790-90B3-4074-AB07-077D6A0327C4}">
      <dsp:nvSpPr>
        <dsp:cNvPr id="0" name=""/>
        <dsp:cNvSpPr/>
      </dsp:nvSpPr>
      <dsp:spPr>
        <a:xfrm>
          <a:off x="54058" y="1861110"/>
          <a:ext cx="3171748" cy="463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 отделением Ассоциации юристов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058" y="1861110"/>
        <a:ext cx="3171748" cy="463858"/>
      </dsp:txXfrm>
    </dsp:sp>
    <dsp:sp modelId="{B9A4AE02-41AB-43E8-B22E-E5A6B96B3139}">
      <dsp:nvSpPr>
        <dsp:cNvPr id="0" name=""/>
        <dsp:cNvSpPr/>
      </dsp:nvSpPr>
      <dsp:spPr>
        <a:xfrm>
          <a:off x="54058" y="2460904"/>
          <a:ext cx="3131045" cy="28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4058" y="2460904"/>
        <a:ext cx="3131045" cy="284640"/>
      </dsp:txXfrm>
    </dsp:sp>
    <dsp:sp modelId="{58F482C2-0EB0-4F89-B2F8-75778F011455}">
      <dsp:nvSpPr>
        <dsp:cNvPr id="0" name=""/>
        <dsp:cNvSpPr/>
      </dsp:nvSpPr>
      <dsp:spPr>
        <a:xfrm>
          <a:off x="54058" y="2745544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E9FDF-8AF2-4780-8BFD-B3ABE2D2A259}">
      <dsp:nvSpPr>
        <dsp:cNvPr id="0" name=""/>
        <dsp:cNvSpPr/>
      </dsp:nvSpPr>
      <dsp:spPr>
        <a:xfrm>
          <a:off x="494144" y="2745544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52898-8174-4A92-837A-9A89D796B196}">
      <dsp:nvSpPr>
        <dsp:cNvPr id="0" name=""/>
        <dsp:cNvSpPr/>
      </dsp:nvSpPr>
      <dsp:spPr>
        <a:xfrm>
          <a:off x="934577" y="2745544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3A4AA-17EE-4142-8B77-BE9C23730391}">
      <dsp:nvSpPr>
        <dsp:cNvPr id="0" name=""/>
        <dsp:cNvSpPr/>
      </dsp:nvSpPr>
      <dsp:spPr>
        <a:xfrm>
          <a:off x="1374663" y="2745544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5AF4A-5E01-4F44-9184-35138ACA8B2F}">
      <dsp:nvSpPr>
        <dsp:cNvPr id="0" name=""/>
        <dsp:cNvSpPr/>
      </dsp:nvSpPr>
      <dsp:spPr>
        <a:xfrm>
          <a:off x="1815097" y="2745544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D22BF-735A-4358-B03C-F3311708C24F}">
      <dsp:nvSpPr>
        <dsp:cNvPr id="0" name=""/>
        <dsp:cNvSpPr/>
      </dsp:nvSpPr>
      <dsp:spPr>
        <a:xfrm>
          <a:off x="2255183" y="2745544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80D30-DE97-4EF8-8E7F-131F01BFDE02}">
      <dsp:nvSpPr>
        <dsp:cNvPr id="0" name=""/>
        <dsp:cNvSpPr/>
      </dsp:nvSpPr>
      <dsp:spPr>
        <a:xfrm>
          <a:off x="2695616" y="2745544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AD9E9-7A41-41CE-BE6A-2EBE3BBC0E34}">
      <dsp:nvSpPr>
        <dsp:cNvPr id="0" name=""/>
        <dsp:cNvSpPr/>
      </dsp:nvSpPr>
      <dsp:spPr>
        <a:xfrm>
          <a:off x="54058" y="2803527"/>
          <a:ext cx="3171748" cy="463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 Государственной инспекцией труда в Кировской области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058" y="2803527"/>
        <a:ext cx="3171748" cy="463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E3890-0D0F-4346-8AD3-C95E0A4E9D4B}">
      <dsp:nvSpPr>
        <dsp:cNvPr id="0" name=""/>
        <dsp:cNvSpPr/>
      </dsp:nvSpPr>
      <dsp:spPr>
        <a:xfrm>
          <a:off x="61666" y="553235"/>
          <a:ext cx="3131045" cy="28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61666" y="553235"/>
        <a:ext cx="3131045" cy="284640"/>
      </dsp:txXfrm>
    </dsp:sp>
    <dsp:sp modelId="{2599B054-7F6A-412C-8A0B-61344A7D5453}">
      <dsp:nvSpPr>
        <dsp:cNvPr id="0" name=""/>
        <dsp:cNvSpPr/>
      </dsp:nvSpPr>
      <dsp:spPr>
        <a:xfrm>
          <a:off x="54058" y="860712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46A67-E117-4F2D-A684-8261B4B65BEA}">
      <dsp:nvSpPr>
        <dsp:cNvPr id="0" name=""/>
        <dsp:cNvSpPr/>
      </dsp:nvSpPr>
      <dsp:spPr>
        <a:xfrm>
          <a:off x="494144" y="860712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2419C-0E01-4EBE-BCD8-73DD5C8062B2}">
      <dsp:nvSpPr>
        <dsp:cNvPr id="0" name=""/>
        <dsp:cNvSpPr/>
      </dsp:nvSpPr>
      <dsp:spPr>
        <a:xfrm>
          <a:off x="934577" y="860712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2E43A-B735-4A07-92DD-3A87DB0CAE61}">
      <dsp:nvSpPr>
        <dsp:cNvPr id="0" name=""/>
        <dsp:cNvSpPr/>
      </dsp:nvSpPr>
      <dsp:spPr>
        <a:xfrm>
          <a:off x="1374663" y="860712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EF1F7-6308-450F-B3E7-A04D6CEFE8D7}">
      <dsp:nvSpPr>
        <dsp:cNvPr id="0" name=""/>
        <dsp:cNvSpPr/>
      </dsp:nvSpPr>
      <dsp:spPr>
        <a:xfrm>
          <a:off x="1815097" y="860712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9C7ED-7E93-4F5E-8B82-0414F9F87285}">
      <dsp:nvSpPr>
        <dsp:cNvPr id="0" name=""/>
        <dsp:cNvSpPr/>
      </dsp:nvSpPr>
      <dsp:spPr>
        <a:xfrm>
          <a:off x="2255183" y="860712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E07A6-5C37-4444-8014-638CBE23E9E6}">
      <dsp:nvSpPr>
        <dsp:cNvPr id="0" name=""/>
        <dsp:cNvSpPr/>
      </dsp:nvSpPr>
      <dsp:spPr>
        <a:xfrm>
          <a:off x="2695616" y="860712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A347E-E3AD-47E9-80D6-FE9FB0EAA4F7}">
      <dsp:nvSpPr>
        <dsp:cNvPr id="0" name=""/>
        <dsp:cNvSpPr/>
      </dsp:nvSpPr>
      <dsp:spPr>
        <a:xfrm>
          <a:off x="54058" y="908125"/>
          <a:ext cx="3171748" cy="484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 Уполномоченным по правам человека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058" y="908125"/>
        <a:ext cx="3171748" cy="484996"/>
      </dsp:txXfrm>
    </dsp:sp>
    <dsp:sp modelId="{3927987B-1ADB-4EF2-99A1-69943FE15395}">
      <dsp:nvSpPr>
        <dsp:cNvPr id="0" name=""/>
        <dsp:cNvSpPr/>
      </dsp:nvSpPr>
      <dsp:spPr>
        <a:xfrm>
          <a:off x="54058" y="1518488"/>
          <a:ext cx="3131045" cy="28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4058" y="1518488"/>
        <a:ext cx="3131045" cy="284640"/>
      </dsp:txXfrm>
    </dsp:sp>
    <dsp:sp modelId="{D1D29012-0A21-499A-A39A-4092A2515A99}">
      <dsp:nvSpPr>
        <dsp:cNvPr id="0" name=""/>
        <dsp:cNvSpPr/>
      </dsp:nvSpPr>
      <dsp:spPr>
        <a:xfrm>
          <a:off x="54058" y="1803128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BDF2B-FE31-42BC-99DE-212CE897981D}">
      <dsp:nvSpPr>
        <dsp:cNvPr id="0" name=""/>
        <dsp:cNvSpPr/>
      </dsp:nvSpPr>
      <dsp:spPr>
        <a:xfrm>
          <a:off x="494144" y="1803128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8D036-D86B-48DE-B5F6-E4C257477F04}">
      <dsp:nvSpPr>
        <dsp:cNvPr id="0" name=""/>
        <dsp:cNvSpPr/>
      </dsp:nvSpPr>
      <dsp:spPr>
        <a:xfrm>
          <a:off x="934577" y="1803128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2E1AA-9E4C-44E9-B9DA-859E25DBC9AE}">
      <dsp:nvSpPr>
        <dsp:cNvPr id="0" name=""/>
        <dsp:cNvSpPr/>
      </dsp:nvSpPr>
      <dsp:spPr>
        <a:xfrm>
          <a:off x="1374663" y="1803128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26E19-01C2-4CFE-AD18-5AD419CFE6C8}">
      <dsp:nvSpPr>
        <dsp:cNvPr id="0" name=""/>
        <dsp:cNvSpPr/>
      </dsp:nvSpPr>
      <dsp:spPr>
        <a:xfrm>
          <a:off x="1815097" y="1803128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76750-C56A-44AC-973C-ACB608ADF64F}">
      <dsp:nvSpPr>
        <dsp:cNvPr id="0" name=""/>
        <dsp:cNvSpPr/>
      </dsp:nvSpPr>
      <dsp:spPr>
        <a:xfrm>
          <a:off x="2255183" y="1803128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CB6F8-841D-4623-ADDC-B1797D6BE115}">
      <dsp:nvSpPr>
        <dsp:cNvPr id="0" name=""/>
        <dsp:cNvSpPr/>
      </dsp:nvSpPr>
      <dsp:spPr>
        <a:xfrm>
          <a:off x="2695616" y="1803128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1B790-90B3-4074-AB07-077D6A0327C4}">
      <dsp:nvSpPr>
        <dsp:cNvPr id="0" name=""/>
        <dsp:cNvSpPr/>
      </dsp:nvSpPr>
      <dsp:spPr>
        <a:xfrm>
          <a:off x="54058" y="1861110"/>
          <a:ext cx="3171748" cy="463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 главным федеральным инспектором аппарата ППП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058" y="1861110"/>
        <a:ext cx="3171748" cy="463858"/>
      </dsp:txXfrm>
    </dsp:sp>
    <dsp:sp modelId="{B9A4AE02-41AB-43E8-B22E-E5A6B96B3139}">
      <dsp:nvSpPr>
        <dsp:cNvPr id="0" name=""/>
        <dsp:cNvSpPr/>
      </dsp:nvSpPr>
      <dsp:spPr>
        <a:xfrm>
          <a:off x="54058" y="2460904"/>
          <a:ext cx="3131045" cy="28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4058" y="2460904"/>
        <a:ext cx="3131045" cy="284640"/>
      </dsp:txXfrm>
    </dsp:sp>
    <dsp:sp modelId="{58F482C2-0EB0-4F89-B2F8-75778F011455}">
      <dsp:nvSpPr>
        <dsp:cNvPr id="0" name=""/>
        <dsp:cNvSpPr/>
      </dsp:nvSpPr>
      <dsp:spPr>
        <a:xfrm>
          <a:off x="54058" y="2745544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E9FDF-8AF2-4780-8BFD-B3ABE2D2A259}">
      <dsp:nvSpPr>
        <dsp:cNvPr id="0" name=""/>
        <dsp:cNvSpPr/>
      </dsp:nvSpPr>
      <dsp:spPr>
        <a:xfrm>
          <a:off x="494144" y="2745544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52898-8174-4A92-837A-9A89D796B196}">
      <dsp:nvSpPr>
        <dsp:cNvPr id="0" name=""/>
        <dsp:cNvSpPr/>
      </dsp:nvSpPr>
      <dsp:spPr>
        <a:xfrm>
          <a:off x="934577" y="2745544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3A4AA-17EE-4142-8B77-BE9C23730391}">
      <dsp:nvSpPr>
        <dsp:cNvPr id="0" name=""/>
        <dsp:cNvSpPr/>
      </dsp:nvSpPr>
      <dsp:spPr>
        <a:xfrm>
          <a:off x="1374663" y="2745544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5AF4A-5E01-4F44-9184-35138ACA8B2F}">
      <dsp:nvSpPr>
        <dsp:cNvPr id="0" name=""/>
        <dsp:cNvSpPr/>
      </dsp:nvSpPr>
      <dsp:spPr>
        <a:xfrm>
          <a:off x="1815097" y="2745544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D22BF-735A-4358-B03C-F3311708C24F}">
      <dsp:nvSpPr>
        <dsp:cNvPr id="0" name=""/>
        <dsp:cNvSpPr/>
      </dsp:nvSpPr>
      <dsp:spPr>
        <a:xfrm>
          <a:off x="2255183" y="2745544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80D30-DE97-4EF8-8E7F-131F01BFDE02}">
      <dsp:nvSpPr>
        <dsp:cNvPr id="0" name=""/>
        <dsp:cNvSpPr/>
      </dsp:nvSpPr>
      <dsp:spPr>
        <a:xfrm>
          <a:off x="2695616" y="2745544"/>
          <a:ext cx="732664" cy="5798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AD9E9-7A41-41CE-BE6A-2EBE3BBC0E34}">
      <dsp:nvSpPr>
        <dsp:cNvPr id="0" name=""/>
        <dsp:cNvSpPr/>
      </dsp:nvSpPr>
      <dsp:spPr>
        <a:xfrm>
          <a:off x="54058" y="2803527"/>
          <a:ext cx="3171748" cy="463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С Управлением ГЗН, отделением Пенсионного фонда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058" y="2803527"/>
        <a:ext cx="3171748" cy="4638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C61AC-B71A-4BEE-9E2D-7A1F4CFA59FF}">
      <dsp:nvSpPr>
        <dsp:cNvPr id="0" name=""/>
        <dsp:cNvSpPr/>
      </dsp:nvSpPr>
      <dsp:spPr>
        <a:xfrm>
          <a:off x="0" y="163589"/>
          <a:ext cx="7886700" cy="163092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B3FC5-AFFA-4D36-9C68-14B6639B81FE}">
      <dsp:nvSpPr>
        <dsp:cNvPr id="0" name=""/>
        <dsp:cNvSpPr/>
      </dsp:nvSpPr>
      <dsp:spPr>
        <a:xfrm>
          <a:off x="736328" y="377189"/>
          <a:ext cx="1317262" cy="12001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8866D3-1BC2-4A84-ACB4-E96D971CA9A9}">
      <dsp:nvSpPr>
        <dsp:cNvPr id="0" name=""/>
        <dsp:cNvSpPr/>
      </dsp:nvSpPr>
      <dsp:spPr>
        <a:xfrm rot="10800000">
          <a:off x="236600" y="1952735"/>
          <a:ext cx="2316718" cy="2400391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Перерасчёт заработной платы за 2 года в пользу работников в соответствии со ст. 152 ТК РФ</a:t>
          </a:r>
          <a:endParaRPr lang="ru-RU" sz="1800" kern="1200" dirty="0"/>
        </a:p>
      </dsp:txBody>
      <dsp:txXfrm rot="10800000">
        <a:off x="307847" y="1952735"/>
        <a:ext cx="2174224" cy="2329144"/>
      </dsp:txXfrm>
    </dsp:sp>
    <dsp:sp modelId="{F2016297-5542-486A-8EA5-F1E5EC1582C4}">
      <dsp:nvSpPr>
        <dsp:cNvPr id="0" name=""/>
        <dsp:cNvSpPr/>
      </dsp:nvSpPr>
      <dsp:spPr>
        <a:xfrm>
          <a:off x="3196590" y="361947"/>
          <a:ext cx="1478274" cy="12342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76F437-C386-48C8-AE89-065185D27531}">
      <dsp:nvSpPr>
        <dsp:cNvPr id="0" name=""/>
        <dsp:cNvSpPr/>
      </dsp:nvSpPr>
      <dsp:spPr>
        <a:xfrm rot="10800000">
          <a:off x="2784990" y="1958102"/>
          <a:ext cx="2316718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Полное обеспечение СИЗ в соответствии с результатами аттестации рабочих мест</a:t>
          </a:r>
          <a:endParaRPr lang="ru-RU" sz="1800" kern="1200" dirty="0"/>
        </a:p>
      </dsp:txBody>
      <dsp:txXfrm rot="10800000">
        <a:off x="2856237" y="1958102"/>
        <a:ext cx="2174224" cy="2321988"/>
      </dsp:txXfrm>
    </dsp:sp>
    <dsp:sp modelId="{216B9EFC-28EF-4203-9346-7FCA1E02F05F}">
      <dsp:nvSpPr>
        <dsp:cNvPr id="0" name=""/>
        <dsp:cNvSpPr/>
      </dsp:nvSpPr>
      <dsp:spPr>
        <a:xfrm>
          <a:off x="5817876" y="407668"/>
          <a:ext cx="1332483" cy="11427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AF687B-6FDB-4280-BA28-283017EB50EF}">
      <dsp:nvSpPr>
        <dsp:cNvPr id="0" name=""/>
        <dsp:cNvSpPr/>
      </dsp:nvSpPr>
      <dsp:spPr>
        <a:xfrm rot="10800000">
          <a:off x="5333380" y="1958102"/>
          <a:ext cx="2316718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Предотвращение нарушения применения неполного рабочего времени</a:t>
          </a:r>
          <a:endParaRPr lang="ru-RU" sz="1800" kern="1200" dirty="0"/>
        </a:p>
      </dsp:txBody>
      <dsp:txXfrm rot="10800000">
        <a:off x="5404627" y="1958102"/>
        <a:ext cx="2174224" cy="2321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40C27-F6AB-42E4-9829-982CC2851EA1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34FBE-E812-491B-BFDA-8509598C4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6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8392-CAD2-4598-B6AC-B64DD1614399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F9A7A-66F4-416A-830D-59A4F5D36393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DAEF-9D11-4973-9D37-07BC987C9241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DCBD-481E-401A-8614-8F88A0833BEE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97E7-8724-424A-96D4-60E7D6E5A465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5A61-BCAF-4A31-9CA9-7989B2D4CC72}" type="datetime1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0304-D257-41CC-8057-7754FB6F948A}" type="datetime1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C8D8-7DBA-457B-BDAE-72088CB3BFD8}" type="datetime1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53D4-8BB1-489E-A60F-A793D0F83B41}" type="datetime1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C193-E4ED-4B67-BD61-768593326B01}" type="datetime1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BD67-640F-423B-AF79-B6EA6E5EC5DF}" type="datetime1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4323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322D2-6463-4120-9547-709D2080B444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013" y="177270"/>
            <a:ext cx="7906870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poko-kirov.ru/metodicheskie-materialy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fpoko-kirov.ru/" TargetMode="External"/><Relationship Id="rId4" Type="http://schemas.openxmlformats.org/officeDocument/2006/relationships/hyperlink" Target="http://fpoko-kirov.ru/zaschita-pra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7722" y="-368472"/>
            <a:ext cx="5882639" cy="2989752"/>
          </a:xfrm>
        </p:spPr>
        <p:txBody>
          <a:bodyPr>
            <a:noAutofit/>
          </a:bodyPr>
          <a:lstStyle/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ПРАВОЗАЩИТНАЯ РАБОТА ФЕДЕРАЦИИ ПРОФСОЮЗНЫХ ОРГАНИЗАЦИЙ КИРОВСКОЙ ОБЛАСТИ И ЕЁ ЧЛЕНСКИХ ОРГАНИЗАЦИЙ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" y="124968"/>
            <a:ext cx="2457019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Правозащитная работа в Кировской областной территориальной организации Профсоюза 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работников здравоохранения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Отраслевое соглашение </a:t>
            </a:r>
            <a:r>
              <a:rPr lang="ru-RU" dirty="0">
                <a:solidFill>
                  <a:schemeClr val="bg1"/>
                </a:solidFill>
              </a:rPr>
              <a:t>с Министерством здравоохранения Кировской области по основным направлениям социально-экономической защиты работников отрасли на </a:t>
            </a:r>
            <a:r>
              <a:rPr lang="ru-RU" dirty="0" smtClean="0">
                <a:solidFill>
                  <a:schemeClr val="bg1"/>
                </a:solidFill>
              </a:rPr>
              <a:t>2017-2019 </a:t>
            </a:r>
            <a:r>
              <a:rPr lang="ru-RU" dirty="0">
                <a:solidFill>
                  <a:schemeClr val="bg1"/>
                </a:solidFill>
              </a:rPr>
              <a:t>годы. </a:t>
            </a:r>
            <a:r>
              <a:rPr lang="ru-RU" dirty="0" smtClean="0">
                <a:solidFill>
                  <a:schemeClr val="bg1"/>
                </a:solidFill>
              </a:rPr>
              <a:t>Предусмотрен </a:t>
            </a:r>
            <a:r>
              <a:rPr lang="ru-RU" dirty="0">
                <a:solidFill>
                  <a:schemeClr val="bg1"/>
                </a:solidFill>
              </a:rPr>
              <a:t>механизм прекращения трудовых отношений с членами профсоюза исключительно «с предварительного согласия» соответствующих вышестоящих выборных коллегиальных </a:t>
            </a:r>
            <a:r>
              <a:rPr lang="ru-RU" dirty="0" smtClean="0">
                <a:solidFill>
                  <a:schemeClr val="bg1"/>
                </a:solidFill>
              </a:rPr>
              <a:t>органов.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t="16078" r="15882" b="16079"/>
          <a:stretch/>
        </p:blipFill>
        <p:spPr>
          <a:xfrm>
            <a:off x="1149276" y="218930"/>
            <a:ext cx="6723528" cy="6646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2660" y="108204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 первоочередных мероприятий по взаимодействию Правительства Кировской области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Федерации профсоюзов 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период до 31.12.2017 года от 22.04.2017 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8300" y="1028700"/>
            <a:ext cx="16078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Распоряжение Правительства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 от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04.08.2017 №197 «О взаимодействии органов местного самоуправления, объединений работодателей и профсоюзных организаций на территории Кировской области»;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6660" y="4335780"/>
            <a:ext cx="320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Соглашение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№ 01-94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31.03.2016 г между Федерацией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профсоюзов,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Кировским союзом промышленников и предпринимателей (региональным объединением работодателей) и администрацией города Кирова на 2016 – 2019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6460" y="2651700"/>
            <a:ext cx="1600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Соглашение между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Федерацией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профсоюзных организаций Кировской области, объединением работодателей и Правительством Кировской области на 2017 – 2019 гг.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0" y="2712719"/>
            <a:ext cx="1668780" cy="169926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438"/>
          <p:cNvSpPr>
            <a:spLocks noChangeArrowheads="1"/>
          </p:cNvSpPr>
          <p:nvPr/>
        </p:nvSpPr>
        <p:spPr bwMode="auto">
          <a:xfrm>
            <a:off x="3344863" y="2690813"/>
            <a:ext cx="2257425" cy="1952625"/>
          </a:xfrm>
          <a:prstGeom prst="hexagon">
            <a:avLst>
              <a:gd name="adj" fmla="val 28902"/>
              <a:gd name="vf" fmla="val 115470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16" name="Freeform 4433"/>
          <p:cNvSpPr>
            <a:spLocks/>
          </p:cNvSpPr>
          <p:nvPr/>
        </p:nvSpPr>
        <p:spPr bwMode="auto">
          <a:xfrm>
            <a:off x="5132388" y="38385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/>
          <a:lstStyle/>
          <a:p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Freeform 4439"/>
          <p:cNvSpPr>
            <a:spLocks/>
          </p:cNvSpPr>
          <p:nvPr/>
        </p:nvSpPr>
        <p:spPr bwMode="auto">
          <a:xfrm rot="18012422">
            <a:off x="5503863" y="1993900"/>
            <a:ext cx="1400175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4440"/>
          <p:cNvSpPr>
            <a:spLocks/>
          </p:cNvSpPr>
          <p:nvPr/>
        </p:nvSpPr>
        <p:spPr bwMode="auto">
          <a:xfrm rot="14400000">
            <a:off x="4111625" y="790575"/>
            <a:ext cx="1401763" cy="2151063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A20000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4444"/>
          <p:cNvSpPr>
            <a:spLocks/>
          </p:cNvSpPr>
          <p:nvPr/>
        </p:nvSpPr>
        <p:spPr bwMode="auto">
          <a:xfrm rot="10800000">
            <a:off x="2414588" y="13493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0" name="Freeform 4445"/>
          <p:cNvSpPr>
            <a:spLocks/>
          </p:cNvSpPr>
          <p:nvPr/>
        </p:nvSpPr>
        <p:spPr bwMode="auto">
          <a:xfrm rot="7212422">
            <a:off x="2045495" y="3196431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4446"/>
          <p:cNvSpPr>
            <a:spLocks/>
          </p:cNvSpPr>
          <p:nvPr/>
        </p:nvSpPr>
        <p:spPr bwMode="auto">
          <a:xfrm rot="14400000" flipH="1" flipV="1">
            <a:off x="3429000" y="4386263"/>
            <a:ext cx="1401763" cy="2147887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AutoShape 4448"/>
          <p:cNvSpPr>
            <a:spLocks noChangeArrowheads="1"/>
          </p:cNvSpPr>
          <p:nvPr/>
        </p:nvSpPr>
        <p:spPr bwMode="auto">
          <a:xfrm>
            <a:off x="3443288" y="2776538"/>
            <a:ext cx="2044700" cy="1770062"/>
          </a:xfrm>
          <a:prstGeom prst="hexagon">
            <a:avLst>
              <a:gd name="adj" fmla="val 28879"/>
              <a:gd name="vf" fmla="val 11547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23" name="Text Box 4450"/>
          <p:cNvSpPr txBox="1">
            <a:spLocks noChangeArrowheads="1"/>
          </p:cNvSpPr>
          <p:nvPr/>
        </p:nvSpPr>
        <p:spPr bwMode="auto">
          <a:xfrm rot="18000000">
            <a:off x="2410144" y="2563551"/>
            <a:ext cx="1676741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ru-RU" altLang="ko-KR" sz="1600" dirty="0" smtClean="0">
                <a:solidFill>
                  <a:schemeClr val="bg1"/>
                </a:solidFill>
              </a:rPr>
              <a:t>проблема </a:t>
            </a:r>
          </a:p>
          <a:p>
            <a:pPr algn="ctr"/>
            <a:r>
              <a:rPr lang="ru-RU" altLang="ko-KR" sz="1600" dirty="0" smtClean="0">
                <a:solidFill>
                  <a:schemeClr val="bg1"/>
                </a:solidFill>
              </a:rPr>
              <a:t>наличия нужной </a:t>
            </a:r>
          </a:p>
          <a:p>
            <a:pPr algn="ctr"/>
            <a:r>
              <a:rPr lang="ru-RU" altLang="ko-KR" sz="1600" dirty="0" smtClean="0">
                <a:solidFill>
                  <a:schemeClr val="bg1"/>
                </a:solidFill>
              </a:rPr>
              <a:t>награды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24" name="Text Box 4451"/>
          <p:cNvSpPr txBox="1">
            <a:spLocks noChangeArrowheads="1"/>
          </p:cNvSpPr>
          <p:nvPr/>
        </p:nvSpPr>
        <p:spPr bwMode="auto">
          <a:xfrm rot="3600000">
            <a:off x="2640061" y="4007794"/>
            <a:ext cx="1292918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ru-RU" altLang="ko-KR" sz="1600" dirty="0"/>
              <a:t>с</a:t>
            </a:r>
            <a:r>
              <a:rPr lang="ru-RU" altLang="ko-KR" sz="1600" dirty="0" smtClean="0"/>
              <a:t>нижение </a:t>
            </a:r>
          </a:p>
          <a:p>
            <a:pPr algn="ctr"/>
            <a:r>
              <a:rPr lang="ru-RU" altLang="ko-KR" sz="1600" dirty="0" smtClean="0"/>
              <a:t>возрастного </a:t>
            </a:r>
          </a:p>
          <a:p>
            <a:pPr algn="ctr"/>
            <a:r>
              <a:rPr lang="ru-RU" altLang="ko-KR" sz="1600" dirty="0" smtClean="0"/>
              <a:t>ценза</a:t>
            </a:r>
            <a:endParaRPr lang="en-US" altLang="ko-KR" sz="1600" dirty="0"/>
          </a:p>
        </p:txBody>
      </p:sp>
      <p:sp>
        <p:nvSpPr>
          <p:cNvPr id="25" name="Text Box 4452"/>
          <p:cNvSpPr txBox="1">
            <a:spLocks noChangeArrowheads="1"/>
          </p:cNvSpPr>
          <p:nvPr/>
        </p:nvSpPr>
        <p:spPr bwMode="auto">
          <a:xfrm>
            <a:off x="3869690" y="4648872"/>
            <a:ext cx="1316066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ru-RU" altLang="ko-KR" sz="1600" dirty="0"/>
              <a:t>р</a:t>
            </a:r>
            <a:r>
              <a:rPr lang="ru-RU" altLang="ko-KR" sz="1600" dirty="0" smtClean="0"/>
              <a:t>асширение </a:t>
            </a:r>
          </a:p>
          <a:p>
            <a:pPr algn="ctr"/>
            <a:r>
              <a:rPr lang="ru-RU" altLang="ko-KR" sz="1600" dirty="0" smtClean="0"/>
              <a:t>перечня </a:t>
            </a:r>
          </a:p>
          <a:p>
            <a:pPr algn="ctr"/>
            <a:r>
              <a:rPr lang="ru-RU" altLang="ko-KR" sz="1600" dirty="0" smtClean="0"/>
              <a:t>наград</a:t>
            </a:r>
            <a:endParaRPr lang="en-US" altLang="ko-KR" sz="1600" dirty="0"/>
          </a:p>
        </p:txBody>
      </p:sp>
      <p:sp>
        <p:nvSpPr>
          <p:cNvPr id="26" name="Text Box 4453"/>
          <p:cNvSpPr txBox="1">
            <a:spLocks noChangeArrowheads="1"/>
          </p:cNvSpPr>
          <p:nvPr/>
        </p:nvSpPr>
        <p:spPr bwMode="auto">
          <a:xfrm rot="18000000">
            <a:off x="5012461" y="4023542"/>
            <a:ext cx="1165384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ru-RU" altLang="ko-KR" sz="1600" dirty="0" smtClean="0"/>
              <a:t>участие</a:t>
            </a:r>
          </a:p>
          <a:p>
            <a:r>
              <a:rPr lang="ru-RU" altLang="ko-KR" sz="1600" dirty="0" smtClean="0"/>
              <a:t>профсоюза</a:t>
            </a:r>
            <a:endParaRPr lang="en-US" altLang="ko-KR" sz="1600" dirty="0"/>
          </a:p>
        </p:txBody>
      </p:sp>
      <p:sp>
        <p:nvSpPr>
          <p:cNvPr id="27" name="Text Box 4454"/>
          <p:cNvSpPr txBox="1">
            <a:spLocks noChangeArrowheads="1"/>
          </p:cNvSpPr>
          <p:nvPr/>
        </p:nvSpPr>
        <p:spPr bwMode="auto">
          <a:xfrm>
            <a:off x="3795999" y="1859174"/>
            <a:ext cx="1297278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ru-RU" altLang="ko-KR" sz="1600" dirty="0" smtClean="0">
                <a:solidFill>
                  <a:schemeClr val="bg1"/>
                </a:solidFill>
              </a:rPr>
              <a:t> динамика </a:t>
            </a:r>
          </a:p>
          <a:p>
            <a:pPr algn="ctr"/>
            <a:r>
              <a:rPr lang="ru-RU" altLang="ko-KR" sz="1600" dirty="0" smtClean="0">
                <a:solidFill>
                  <a:schemeClr val="bg1"/>
                </a:solidFill>
              </a:rPr>
              <a:t>роста</a:t>
            </a:r>
          </a:p>
          <a:p>
            <a:pPr algn="ctr"/>
            <a:r>
              <a:rPr lang="ru-RU" altLang="ko-KR" sz="1600" dirty="0" smtClean="0">
                <a:solidFill>
                  <a:schemeClr val="bg1"/>
                </a:solidFill>
              </a:rPr>
              <a:t>сокращается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28" name="Text Box 4455"/>
          <p:cNvSpPr txBox="1">
            <a:spLocks noChangeArrowheads="1"/>
          </p:cNvSpPr>
          <p:nvPr/>
        </p:nvSpPr>
        <p:spPr bwMode="auto">
          <a:xfrm rot="3699946">
            <a:off x="4935929" y="2563551"/>
            <a:ext cx="1503873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ru-RU" altLang="ko-KR" sz="1600" dirty="0">
                <a:solidFill>
                  <a:schemeClr val="bg1"/>
                </a:solidFill>
              </a:rPr>
              <a:t>у</a:t>
            </a:r>
            <a:r>
              <a:rPr lang="ru-RU" altLang="ko-KR" sz="1600" dirty="0" smtClean="0">
                <a:solidFill>
                  <a:schemeClr val="bg1"/>
                </a:solidFill>
              </a:rPr>
              <a:t>величивается </a:t>
            </a:r>
          </a:p>
          <a:p>
            <a:pPr algn="ctr"/>
            <a:r>
              <a:rPr lang="ru-RU" altLang="ko-KR" sz="1600" dirty="0" smtClean="0">
                <a:solidFill>
                  <a:schemeClr val="bg1"/>
                </a:solidFill>
              </a:rPr>
              <a:t>рост </a:t>
            </a:r>
          </a:p>
          <a:p>
            <a:pPr algn="ctr"/>
            <a:r>
              <a:rPr lang="ru-RU" altLang="ko-KR" sz="1600" dirty="0" smtClean="0">
                <a:solidFill>
                  <a:schemeClr val="bg1"/>
                </a:solidFill>
              </a:rPr>
              <a:t>недовольства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37" name="Rectangle 4490"/>
          <p:cNvSpPr>
            <a:spLocks noChangeArrowheads="1"/>
          </p:cNvSpPr>
          <p:nvPr/>
        </p:nvSpPr>
        <p:spPr bwMode="auto">
          <a:xfrm>
            <a:off x="5713413" y="6284168"/>
            <a:ext cx="2513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eaLnBrk="1" latinLnBrk="1" hangingPunct="1">
              <a:buFont typeface="바탕" pitchFamily="18" charset="-127"/>
              <a:buNone/>
              <a:tabLst>
                <a:tab pos="482600" algn="l"/>
              </a:tabLst>
            </a:pPr>
            <a:r>
              <a:rPr lang="en-US" altLang="ko-KR" sz="800" b="0" dirty="0">
                <a:latin typeface="돋움" pitchFamily="50" charset="-127"/>
              </a:rPr>
              <a:t>If you prefer to buy from a dealer, we will match </a:t>
            </a:r>
          </a:p>
          <a:p>
            <a:pPr eaLnBrk="1" latinLnBrk="1" hangingPunct="1">
              <a:buFont typeface="바탕" pitchFamily="18" charset="-127"/>
              <a:buNone/>
              <a:tabLst>
                <a:tab pos="482600" algn="l"/>
              </a:tabLst>
            </a:pPr>
            <a:r>
              <a:rPr lang="en-US" altLang="ko-KR" sz="800" b="0" dirty="0">
                <a:latin typeface="돋움" pitchFamily="50" charset="-127"/>
              </a:rPr>
              <a:t>with a member of our authorized dealer </a:t>
            </a:r>
          </a:p>
          <a:p>
            <a:pPr eaLnBrk="1" latinLnBrk="1" hangingPunct="1">
              <a:buFont typeface="바탕" pitchFamily="18" charset="-127"/>
              <a:buNone/>
              <a:tabLst>
                <a:tab pos="482600" algn="l"/>
              </a:tabLst>
            </a:pPr>
            <a:r>
              <a:rPr lang="en-US" altLang="ko-KR" sz="800" b="0" dirty="0">
                <a:latin typeface="돋움" pitchFamily="50" charset="-127"/>
              </a:rPr>
              <a:t>network near you. Your VIP dealer representative </a:t>
            </a: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632013" y="177270"/>
            <a:ext cx="7906870" cy="10472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Необходимость внесения изменений в Закон Кировской области «О ветеранах труда Кировской области»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единительная линия 50"/>
          <p:cNvCxnSpPr>
            <a:stCxn id="22" idx="3"/>
            <a:endCxn id="22" idx="0"/>
          </p:cNvCxnSpPr>
          <p:nvPr/>
        </p:nvCxnSpPr>
        <p:spPr>
          <a:xfrm>
            <a:off x="3443288" y="3661569"/>
            <a:ext cx="20447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606709" y="3246656"/>
            <a:ext cx="167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51225" y="3652623"/>
            <a:ext cx="214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ПРЕДЛОЖЕНИЯ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13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36663" y="177800"/>
            <a:ext cx="7907337" cy="10461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Перспективные задачи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11" descr="© INSCALE GmbH, 26.05.2010&#10;http://www.presentationload.com/"/>
          <p:cNvSpPr>
            <a:spLocks/>
          </p:cNvSpPr>
          <p:nvPr/>
        </p:nvSpPr>
        <p:spPr bwMode="gray">
          <a:xfrm>
            <a:off x="1431171" y="4593118"/>
            <a:ext cx="4469109" cy="1224385"/>
          </a:xfrm>
          <a:custGeom>
            <a:avLst/>
            <a:gdLst/>
            <a:ahLst/>
            <a:cxnLst>
              <a:cxn ang="0">
                <a:pos x="52" y="88"/>
              </a:cxn>
              <a:cxn ang="0">
                <a:pos x="175" y="44"/>
              </a:cxn>
              <a:cxn ang="0">
                <a:pos x="323" y="16"/>
              </a:cxn>
              <a:cxn ang="0">
                <a:pos x="490" y="2"/>
              </a:cxn>
              <a:cxn ang="0">
                <a:pos x="674" y="2"/>
              </a:cxn>
              <a:cxn ang="0">
                <a:pos x="870" y="13"/>
              </a:cxn>
              <a:cxn ang="0">
                <a:pos x="1076" y="34"/>
              </a:cxn>
              <a:cxn ang="0">
                <a:pos x="1285" y="62"/>
              </a:cxn>
              <a:cxn ang="0">
                <a:pos x="1496" y="97"/>
              </a:cxn>
              <a:cxn ang="0">
                <a:pos x="1703" y="136"/>
              </a:cxn>
              <a:cxn ang="0">
                <a:pos x="1904" y="178"/>
              </a:cxn>
              <a:cxn ang="0">
                <a:pos x="2093" y="222"/>
              </a:cxn>
              <a:cxn ang="0">
                <a:pos x="2267" y="265"/>
              </a:cxn>
              <a:cxn ang="0">
                <a:pos x="2424" y="305"/>
              </a:cxn>
              <a:cxn ang="0">
                <a:pos x="2613" y="358"/>
              </a:cxn>
              <a:cxn ang="0">
                <a:pos x="2898" y="365"/>
              </a:cxn>
              <a:cxn ang="0">
                <a:pos x="1397" y="531"/>
              </a:cxn>
              <a:cxn ang="0">
                <a:pos x="1822" y="453"/>
              </a:cxn>
              <a:cxn ang="0">
                <a:pos x="1705" y="406"/>
              </a:cxn>
              <a:cxn ang="0">
                <a:pos x="1589" y="363"/>
              </a:cxn>
              <a:cxn ang="0">
                <a:pos x="1473" y="323"/>
              </a:cxn>
              <a:cxn ang="0">
                <a:pos x="1358" y="287"/>
              </a:cxn>
              <a:cxn ang="0">
                <a:pos x="1244" y="256"/>
              </a:cxn>
              <a:cxn ang="0">
                <a:pos x="1129" y="226"/>
              </a:cxn>
              <a:cxn ang="0">
                <a:pos x="1014" y="201"/>
              </a:cxn>
              <a:cxn ang="0">
                <a:pos x="900" y="179"/>
              </a:cxn>
              <a:cxn ang="0">
                <a:pos x="784" y="161"/>
              </a:cxn>
              <a:cxn ang="0">
                <a:pos x="668" y="146"/>
              </a:cxn>
              <a:cxn ang="0">
                <a:pos x="550" y="134"/>
              </a:cxn>
              <a:cxn ang="0">
                <a:pos x="431" y="125"/>
              </a:cxn>
              <a:cxn ang="0">
                <a:pos x="309" y="118"/>
              </a:cxn>
              <a:cxn ang="0">
                <a:pos x="187" y="115"/>
              </a:cxn>
              <a:cxn ang="0">
                <a:pos x="63" y="116"/>
              </a:cxn>
            </a:cxnLst>
            <a:rect l="0" t="0" r="r" b="b"/>
            <a:pathLst>
              <a:path w="2898" h="794">
                <a:moveTo>
                  <a:pt x="0" y="117"/>
                </a:moveTo>
                <a:lnTo>
                  <a:pt x="52" y="88"/>
                </a:lnTo>
                <a:lnTo>
                  <a:pt x="110" y="63"/>
                </a:lnTo>
                <a:lnTo>
                  <a:pt x="175" y="44"/>
                </a:lnTo>
                <a:lnTo>
                  <a:pt x="245" y="28"/>
                </a:lnTo>
                <a:lnTo>
                  <a:pt x="323" y="16"/>
                </a:lnTo>
                <a:lnTo>
                  <a:pt x="404" y="8"/>
                </a:lnTo>
                <a:lnTo>
                  <a:pt x="490" y="2"/>
                </a:lnTo>
                <a:lnTo>
                  <a:pt x="580" y="0"/>
                </a:lnTo>
                <a:lnTo>
                  <a:pt x="674" y="2"/>
                </a:lnTo>
                <a:lnTo>
                  <a:pt x="770" y="6"/>
                </a:lnTo>
                <a:lnTo>
                  <a:pt x="870" y="13"/>
                </a:lnTo>
                <a:lnTo>
                  <a:pt x="972" y="22"/>
                </a:lnTo>
                <a:lnTo>
                  <a:pt x="1076" y="34"/>
                </a:lnTo>
                <a:lnTo>
                  <a:pt x="1180" y="47"/>
                </a:lnTo>
                <a:lnTo>
                  <a:pt x="1285" y="62"/>
                </a:lnTo>
                <a:lnTo>
                  <a:pt x="1391" y="79"/>
                </a:lnTo>
                <a:lnTo>
                  <a:pt x="1496" y="97"/>
                </a:lnTo>
                <a:lnTo>
                  <a:pt x="1599" y="116"/>
                </a:lnTo>
                <a:lnTo>
                  <a:pt x="1703" y="136"/>
                </a:lnTo>
                <a:lnTo>
                  <a:pt x="1804" y="157"/>
                </a:lnTo>
                <a:lnTo>
                  <a:pt x="1904" y="178"/>
                </a:lnTo>
                <a:lnTo>
                  <a:pt x="1999" y="200"/>
                </a:lnTo>
                <a:lnTo>
                  <a:pt x="2093" y="222"/>
                </a:lnTo>
                <a:lnTo>
                  <a:pt x="2182" y="244"/>
                </a:lnTo>
                <a:lnTo>
                  <a:pt x="2267" y="265"/>
                </a:lnTo>
                <a:lnTo>
                  <a:pt x="2347" y="285"/>
                </a:lnTo>
                <a:lnTo>
                  <a:pt x="2424" y="305"/>
                </a:lnTo>
                <a:lnTo>
                  <a:pt x="2493" y="324"/>
                </a:lnTo>
                <a:lnTo>
                  <a:pt x="2613" y="358"/>
                </a:lnTo>
                <a:lnTo>
                  <a:pt x="2705" y="386"/>
                </a:lnTo>
                <a:lnTo>
                  <a:pt x="2898" y="365"/>
                </a:lnTo>
                <a:lnTo>
                  <a:pt x="2780" y="794"/>
                </a:lnTo>
                <a:lnTo>
                  <a:pt x="1397" y="531"/>
                </a:lnTo>
                <a:lnTo>
                  <a:pt x="1881" y="478"/>
                </a:lnTo>
                <a:lnTo>
                  <a:pt x="1822" y="453"/>
                </a:lnTo>
                <a:lnTo>
                  <a:pt x="1763" y="429"/>
                </a:lnTo>
                <a:lnTo>
                  <a:pt x="1705" y="406"/>
                </a:lnTo>
                <a:lnTo>
                  <a:pt x="1647" y="384"/>
                </a:lnTo>
                <a:lnTo>
                  <a:pt x="1589" y="363"/>
                </a:lnTo>
                <a:lnTo>
                  <a:pt x="1531" y="342"/>
                </a:lnTo>
                <a:lnTo>
                  <a:pt x="1473" y="323"/>
                </a:lnTo>
                <a:lnTo>
                  <a:pt x="1416" y="305"/>
                </a:lnTo>
                <a:lnTo>
                  <a:pt x="1358" y="287"/>
                </a:lnTo>
                <a:lnTo>
                  <a:pt x="1301" y="271"/>
                </a:lnTo>
                <a:lnTo>
                  <a:pt x="1244" y="256"/>
                </a:lnTo>
                <a:lnTo>
                  <a:pt x="1186" y="240"/>
                </a:lnTo>
                <a:lnTo>
                  <a:pt x="1129" y="226"/>
                </a:lnTo>
                <a:lnTo>
                  <a:pt x="1072" y="213"/>
                </a:lnTo>
                <a:lnTo>
                  <a:pt x="1014" y="201"/>
                </a:lnTo>
                <a:lnTo>
                  <a:pt x="958" y="190"/>
                </a:lnTo>
                <a:lnTo>
                  <a:pt x="900" y="179"/>
                </a:lnTo>
                <a:lnTo>
                  <a:pt x="842" y="169"/>
                </a:lnTo>
                <a:lnTo>
                  <a:pt x="784" y="161"/>
                </a:lnTo>
                <a:lnTo>
                  <a:pt x="726" y="153"/>
                </a:lnTo>
                <a:lnTo>
                  <a:pt x="668" y="146"/>
                </a:lnTo>
                <a:lnTo>
                  <a:pt x="609" y="139"/>
                </a:lnTo>
                <a:lnTo>
                  <a:pt x="550" y="134"/>
                </a:lnTo>
                <a:lnTo>
                  <a:pt x="491" y="129"/>
                </a:lnTo>
                <a:lnTo>
                  <a:pt x="431" y="125"/>
                </a:lnTo>
                <a:lnTo>
                  <a:pt x="371" y="121"/>
                </a:lnTo>
                <a:lnTo>
                  <a:pt x="309" y="118"/>
                </a:lnTo>
                <a:lnTo>
                  <a:pt x="249" y="116"/>
                </a:lnTo>
                <a:lnTo>
                  <a:pt x="187" y="115"/>
                </a:lnTo>
                <a:lnTo>
                  <a:pt x="125" y="115"/>
                </a:lnTo>
                <a:lnTo>
                  <a:pt x="63" y="116"/>
                </a:lnTo>
                <a:lnTo>
                  <a:pt x="0" y="117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65000"/>
                </a:schemeClr>
              </a:gs>
              <a:gs pos="0">
                <a:srgbClr val="E6E6E6"/>
              </a:gs>
            </a:gsLst>
            <a:lin ang="0" scaled="1"/>
          </a:gra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/>
          <a:lstStyle/>
          <a:p>
            <a:endParaRPr lang="en-GB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gray">
          <a:xfrm>
            <a:off x="1421918" y="1564724"/>
            <a:ext cx="4771367" cy="4236001"/>
            <a:chOff x="927" y="1024"/>
            <a:chExt cx="3094" cy="2747"/>
          </a:xfrm>
        </p:grpSpPr>
        <p:sp>
          <p:nvSpPr>
            <p:cNvPr id="6" name="Freeform 10" descr="© INSCALE GmbH, 26.05.2010&#10;http://www.presentationload.com/"/>
            <p:cNvSpPr>
              <a:spLocks/>
            </p:cNvSpPr>
            <p:nvPr/>
          </p:nvSpPr>
          <p:spPr bwMode="gray">
            <a:xfrm>
              <a:off x="927" y="1100"/>
              <a:ext cx="647" cy="229"/>
            </a:xfrm>
            <a:custGeom>
              <a:avLst/>
              <a:gdLst/>
              <a:ahLst/>
              <a:cxnLst>
                <a:cxn ang="0">
                  <a:pos x="647" y="68"/>
                </a:cxn>
                <a:cxn ang="0">
                  <a:pos x="614" y="81"/>
                </a:cxn>
                <a:cxn ang="0">
                  <a:pos x="582" y="94"/>
                </a:cxn>
                <a:cxn ang="0">
                  <a:pos x="551" y="108"/>
                </a:cxn>
                <a:cxn ang="0">
                  <a:pos x="522" y="123"/>
                </a:cxn>
                <a:cxn ang="0">
                  <a:pos x="495" y="140"/>
                </a:cxn>
                <a:cxn ang="0">
                  <a:pos x="468" y="157"/>
                </a:cxn>
                <a:cxn ang="0">
                  <a:pos x="444" y="174"/>
                </a:cxn>
                <a:cxn ang="0">
                  <a:pos x="421" y="193"/>
                </a:cxn>
                <a:cxn ang="0">
                  <a:pos x="0" y="229"/>
                </a:cxn>
                <a:cxn ang="0">
                  <a:pos x="4" y="220"/>
                </a:cxn>
                <a:cxn ang="0">
                  <a:pos x="9" y="211"/>
                </a:cxn>
                <a:cxn ang="0">
                  <a:pos x="16" y="201"/>
                </a:cxn>
                <a:cxn ang="0">
                  <a:pos x="23" y="191"/>
                </a:cxn>
                <a:cxn ang="0">
                  <a:pos x="32" y="180"/>
                </a:cxn>
                <a:cxn ang="0">
                  <a:pos x="40" y="170"/>
                </a:cxn>
                <a:cxn ang="0">
                  <a:pos x="50" y="160"/>
                </a:cxn>
                <a:cxn ang="0">
                  <a:pos x="60" y="150"/>
                </a:cxn>
                <a:cxn ang="0">
                  <a:pos x="75" y="136"/>
                </a:cxn>
                <a:cxn ang="0">
                  <a:pos x="91" y="122"/>
                </a:cxn>
                <a:cxn ang="0">
                  <a:pos x="107" y="109"/>
                </a:cxn>
                <a:cxn ang="0">
                  <a:pos x="125" y="97"/>
                </a:cxn>
                <a:cxn ang="0">
                  <a:pos x="144" y="84"/>
                </a:cxn>
                <a:cxn ang="0">
                  <a:pos x="164" y="72"/>
                </a:cxn>
                <a:cxn ang="0">
                  <a:pos x="184" y="60"/>
                </a:cxn>
                <a:cxn ang="0">
                  <a:pos x="206" y="49"/>
                </a:cxn>
                <a:cxn ang="0">
                  <a:pos x="227" y="40"/>
                </a:cxn>
                <a:cxn ang="0">
                  <a:pos x="250" y="31"/>
                </a:cxn>
                <a:cxn ang="0">
                  <a:pos x="273" y="23"/>
                </a:cxn>
                <a:cxn ang="0">
                  <a:pos x="297" y="16"/>
                </a:cxn>
                <a:cxn ang="0">
                  <a:pos x="322" y="10"/>
                </a:cxn>
                <a:cxn ang="0">
                  <a:pos x="346" y="5"/>
                </a:cxn>
                <a:cxn ang="0">
                  <a:pos x="370" y="1"/>
                </a:cxn>
                <a:cxn ang="0">
                  <a:pos x="396" y="0"/>
                </a:cxn>
                <a:cxn ang="0">
                  <a:pos x="411" y="0"/>
                </a:cxn>
                <a:cxn ang="0">
                  <a:pos x="426" y="0"/>
                </a:cxn>
                <a:cxn ang="0">
                  <a:pos x="442" y="1"/>
                </a:cxn>
                <a:cxn ang="0">
                  <a:pos x="457" y="3"/>
                </a:cxn>
                <a:cxn ang="0">
                  <a:pos x="472" y="5"/>
                </a:cxn>
                <a:cxn ang="0">
                  <a:pos x="488" y="9"/>
                </a:cxn>
                <a:cxn ang="0">
                  <a:pos x="504" y="12"/>
                </a:cxn>
                <a:cxn ang="0">
                  <a:pos x="519" y="16"/>
                </a:cxn>
                <a:cxn ang="0">
                  <a:pos x="550" y="26"/>
                </a:cxn>
                <a:cxn ang="0">
                  <a:pos x="583" y="38"/>
                </a:cxn>
                <a:cxn ang="0">
                  <a:pos x="615" y="52"/>
                </a:cxn>
                <a:cxn ang="0">
                  <a:pos x="647" y="68"/>
                </a:cxn>
              </a:cxnLst>
              <a:rect l="0" t="0" r="r" b="b"/>
              <a:pathLst>
                <a:path w="647" h="229">
                  <a:moveTo>
                    <a:pt x="647" y="68"/>
                  </a:moveTo>
                  <a:lnTo>
                    <a:pt x="614" y="81"/>
                  </a:lnTo>
                  <a:lnTo>
                    <a:pt x="582" y="94"/>
                  </a:lnTo>
                  <a:lnTo>
                    <a:pt x="551" y="108"/>
                  </a:lnTo>
                  <a:lnTo>
                    <a:pt x="522" y="123"/>
                  </a:lnTo>
                  <a:lnTo>
                    <a:pt x="495" y="140"/>
                  </a:lnTo>
                  <a:lnTo>
                    <a:pt x="468" y="157"/>
                  </a:lnTo>
                  <a:lnTo>
                    <a:pt x="444" y="174"/>
                  </a:lnTo>
                  <a:lnTo>
                    <a:pt x="421" y="193"/>
                  </a:lnTo>
                  <a:lnTo>
                    <a:pt x="0" y="229"/>
                  </a:lnTo>
                  <a:lnTo>
                    <a:pt x="4" y="220"/>
                  </a:lnTo>
                  <a:lnTo>
                    <a:pt x="9" y="211"/>
                  </a:lnTo>
                  <a:lnTo>
                    <a:pt x="16" y="201"/>
                  </a:lnTo>
                  <a:lnTo>
                    <a:pt x="23" y="191"/>
                  </a:lnTo>
                  <a:lnTo>
                    <a:pt x="32" y="180"/>
                  </a:lnTo>
                  <a:lnTo>
                    <a:pt x="40" y="170"/>
                  </a:lnTo>
                  <a:lnTo>
                    <a:pt x="50" y="160"/>
                  </a:lnTo>
                  <a:lnTo>
                    <a:pt x="60" y="150"/>
                  </a:lnTo>
                  <a:lnTo>
                    <a:pt x="75" y="136"/>
                  </a:lnTo>
                  <a:lnTo>
                    <a:pt x="91" y="122"/>
                  </a:lnTo>
                  <a:lnTo>
                    <a:pt x="107" y="109"/>
                  </a:lnTo>
                  <a:lnTo>
                    <a:pt x="125" y="97"/>
                  </a:lnTo>
                  <a:lnTo>
                    <a:pt x="144" y="84"/>
                  </a:lnTo>
                  <a:lnTo>
                    <a:pt x="164" y="72"/>
                  </a:lnTo>
                  <a:lnTo>
                    <a:pt x="184" y="60"/>
                  </a:lnTo>
                  <a:lnTo>
                    <a:pt x="206" y="49"/>
                  </a:lnTo>
                  <a:lnTo>
                    <a:pt x="227" y="40"/>
                  </a:lnTo>
                  <a:lnTo>
                    <a:pt x="250" y="31"/>
                  </a:lnTo>
                  <a:lnTo>
                    <a:pt x="273" y="23"/>
                  </a:lnTo>
                  <a:lnTo>
                    <a:pt x="297" y="16"/>
                  </a:lnTo>
                  <a:lnTo>
                    <a:pt x="322" y="10"/>
                  </a:lnTo>
                  <a:lnTo>
                    <a:pt x="346" y="5"/>
                  </a:lnTo>
                  <a:lnTo>
                    <a:pt x="370" y="1"/>
                  </a:lnTo>
                  <a:lnTo>
                    <a:pt x="396" y="0"/>
                  </a:lnTo>
                  <a:lnTo>
                    <a:pt x="411" y="0"/>
                  </a:lnTo>
                  <a:lnTo>
                    <a:pt x="426" y="0"/>
                  </a:lnTo>
                  <a:lnTo>
                    <a:pt x="442" y="1"/>
                  </a:lnTo>
                  <a:lnTo>
                    <a:pt x="457" y="3"/>
                  </a:lnTo>
                  <a:lnTo>
                    <a:pt x="472" y="5"/>
                  </a:lnTo>
                  <a:lnTo>
                    <a:pt x="488" y="9"/>
                  </a:lnTo>
                  <a:lnTo>
                    <a:pt x="504" y="12"/>
                  </a:lnTo>
                  <a:lnTo>
                    <a:pt x="519" y="16"/>
                  </a:lnTo>
                  <a:lnTo>
                    <a:pt x="550" y="26"/>
                  </a:lnTo>
                  <a:lnTo>
                    <a:pt x="583" y="38"/>
                  </a:lnTo>
                  <a:lnTo>
                    <a:pt x="615" y="52"/>
                  </a:lnTo>
                  <a:lnTo>
                    <a:pt x="647" y="6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12" descr="© INSCALE GmbH, 26.05.2010&#10;http://www.presentationload.com/"/>
            <p:cNvSpPr>
              <a:spLocks/>
            </p:cNvSpPr>
            <p:nvPr/>
          </p:nvSpPr>
          <p:spPr bwMode="gray">
            <a:xfrm>
              <a:off x="1358" y="1024"/>
              <a:ext cx="2663" cy="2716"/>
            </a:xfrm>
            <a:custGeom>
              <a:avLst/>
              <a:gdLst/>
              <a:ahLst/>
              <a:cxnLst>
                <a:cxn ang="0">
                  <a:pos x="1456" y="1452"/>
                </a:cxn>
                <a:cxn ang="0">
                  <a:pos x="1362" y="1314"/>
                </a:cxn>
                <a:cxn ang="0">
                  <a:pos x="1240" y="1141"/>
                </a:cxn>
                <a:cxn ang="0">
                  <a:pos x="1095" y="943"/>
                </a:cxn>
                <a:cxn ang="0">
                  <a:pos x="1017" y="840"/>
                </a:cxn>
                <a:cxn ang="0">
                  <a:pos x="934" y="737"/>
                </a:cxn>
                <a:cxn ang="0">
                  <a:pos x="850" y="634"/>
                </a:cxn>
                <a:cxn ang="0">
                  <a:pos x="761" y="532"/>
                </a:cxn>
                <a:cxn ang="0">
                  <a:pos x="673" y="436"/>
                </a:cxn>
                <a:cxn ang="0">
                  <a:pos x="582" y="345"/>
                </a:cxn>
                <a:cxn ang="0">
                  <a:pos x="492" y="261"/>
                </a:cxn>
                <a:cxn ang="0">
                  <a:pos x="400" y="185"/>
                </a:cxn>
                <a:cxn ang="0">
                  <a:pos x="311" y="120"/>
                </a:cxn>
                <a:cxn ang="0">
                  <a:pos x="222" y="67"/>
                </a:cxn>
                <a:cxn ang="0">
                  <a:pos x="165" y="40"/>
                </a:cxn>
                <a:cxn ang="0">
                  <a:pos x="109" y="19"/>
                </a:cxn>
                <a:cxn ang="0">
                  <a:pos x="54" y="6"/>
                </a:cxn>
                <a:cxn ang="0">
                  <a:pos x="0" y="0"/>
                </a:cxn>
                <a:cxn ang="0">
                  <a:pos x="632" y="4"/>
                </a:cxn>
                <a:cxn ang="0">
                  <a:pos x="701" y="10"/>
                </a:cxn>
                <a:cxn ang="0">
                  <a:pos x="768" y="20"/>
                </a:cxn>
                <a:cxn ang="0">
                  <a:pos x="831" y="37"/>
                </a:cxn>
                <a:cxn ang="0">
                  <a:pos x="909" y="67"/>
                </a:cxn>
                <a:cxn ang="0">
                  <a:pos x="1008" y="111"/>
                </a:cxn>
                <a:cxn ang="0">
                  <a:pos x="1105" y="162"/>
                </a:cxn>
                <a:cxn ang="0">
                  <a:pos x="1202" y="217"/>
                </a:cxn>
                <a:cxn ang="0">
                  <a:pos x="1299" y="278"/>
                </a:cxn>
                <a:cxn ang="0">
                  <a:pos x="1393" y="342"/>
                </a:cxn>
                <a:cxn ang="0">
                  <a:pos x="1487" y="410"/>
                </a:cxn>
                <a:cxn ang="0">
                  <a:pos x="1579" y="482"/>
                </a:cxn>
                <a:cxn ang="0">
                  <a:pos x="1670" y="557"/>
                </a:cxn>
                <a:cxn ang="0">
                  <a:pos x="1760" y="633"/>
                </a:cxn>
                <a:cxn ang="0">
                  <a:pos x="1846" y="710"/>
                </a:cxn>
                <a:cxn ang="0">
                  <a:pos x="1930" y="789"/>
                </a:cxn>
                <a:cxn ang="0">
                  <a:pos x="2054" y="908"/>
                </a:cxn>
                <a:cxn ang="0">
                  <a:pos x="2207" y="1064"/>
                </a:cxn>
                <a:cxn ang="0">
                  <a:pos x="2663" y="995"/>
                </a:cxn>
                <a:cxn ang="0">
                  <a:pos x="972" y="1635"/>
                </a:cxn>
              </a:cxnLst>
              <a:rect l="0" t="0" r="r" b="b"/>
              <a:pathLst>
                <a:path w="2663" h="2716">
                  <a:moveTo>
                    <a:pt x="972" y="1635"/>
                  </a:moveTo>
                  <a:lnTo>
                    <a:pt x="1456" y="1452"/>
                  </a:lnTo>
                  <a:lnTo>
                    <a:pt x="1413" y="1389"/>
                  </a:lnTo>
                  <a:lnTo>
                    <a:pt x="1362" y="1314"/>
                  </a:lnTo>
                  <a:lnTo>
                    <a:pt x="1304" y="1231"/>
                  </a:lnTo>
                  <a:lnTo>
                    <a:pt x="1240" y="1141"/>
                  </a:lnTo>
                  <a:lnTo>
                    <a:pt x="1169" y="1044"/>
                  </a:lnTo>
                  <a:lnTo>
                    <a:pt x="1095" y="943"/>
                  </a:lnTo>
                  <a:lnTo>
                    <a:pt x="1057" y="892"/>
                  </a:lnTo>
                  <a:lnTo>
                    <a:pt x="1017" y="840"/>
                  </a:lnTo>
                  <a:lnTo>
                    <a:pt x="976" y="789"/>
                  </a:lnTo>
                  <a:lnTo>
                    <a:pt x="934" y="737"/>
                  </a:lnTo>
                  <a:lnTo>
                    <a:pt x="893" y="685"/>
                  </a:lnTo>
                  <a:lnTo>
                    <a:pt x="850" y="634"/>
                  </a:lnTo>
                  <a:lnTo>
                    <a:pt x="806" y="583"/>
                  </a:lnTo>
                  <a:lnTo>
                    <a:pt x="761" y="532"/>
                  </a:lnTo>
                  <a:lnTo>
                    <a:pt x="718" y="483"/>
                  </a:lnTo>
                  <a:lnTo>
                    <a:pt x="673" y="436"/>
                  </a:lnTo>
                  <a:lnTo>
                    <a:pt x="627" y="390"/>
                  </a:lnTo>
                  <a:lnTo>
                    <a:pt x="582" y="345"/>
                  </a:lnTo>
                  <a:lnTo>
                    <a:pt x="537" y="301"/>
                  </a:lnTo>
                  <a:lnTo>
                    <a:pt x="492" y="261"/>
                  </a:lnTo>
                  <a:lnTo>
                    <a:pt x="446" y="222"/>
                  </a:lnTo>
                  <a:lnTo>
                    <a:pt x="400" y="185"/>
                  </a:lnTo>
                  <a:lnTo>
                    <a:pt x="356" y="152"/>
                  </a:lnTo>
                  <a:lnTo>
                    <a:pt x="311" y="120"/>
                  </a:lnTo>
                  <a:lnTo>
                    <a:pt x="266" y="92"/>
                  </a:lnTo>
                  <a:lnTo>
                    <a:pt x="222" y="67"/>
                  </a:lnTo>
                  <a:lnTo>
                    <a:pt x="194" y="53"/>
                  </a:lnTo>
                  <a:lnTo>
                    <a:pt x="165" y="40"/>
                  </a:lnTo>
                  <a:lnTo>
                    <a:pt x="138" y="29"/>
                  </a:lnTo>
                  <a:lnTo>
                    <a:pt x="109" y="19"/>
                  </a:lnTo>
                  <a:lnTo>
                    <a:pt x="82" y="12"/>
                  </a:lnTo>
                  <a:lnTo>
                    <a:pt x="54" y="6"/>
                  </a:lnTo>
                  <a:lnTo>
                    <a:pt x="27" y="2"/>
                  </a:lnTo>
                  <a:lnTo>
                    <a:pt x="0" y="0"/>
                  </a:lnTo>
                  <a:lnTo>
                    <a:pt x="597" y="3"/>
                  </a:lnTo>
                  <a:lnTo>
                    <a:pt x="632" y="4"/>
                  </a:lnTo>
                  <a:lnTo>
                    <a:pt x="667" y="6"/>
                  </a:lnTo>
                  <a:lnTo>
                    <a:pt x="701" y="10"/>
                  </a:lnTo>
                  <a:lnTo>
                    <a:pt x="735" y="14"/>
                  </a:lnTo>
                  <a:lnTo>
                    <a:pt x="768" y="20"/>
                  </a:lnTo>
                  <a:lnTo>
                    <a:pt x="799" y="28"/>
                  </a:lnTo>
                  <a:lnTo>
                    <a:pt x="831" y="37"/>
                  </a:lnTo>
                  <a:lnTo>
                    <a:pt x="860" y="47"/>
                  </a:lnTo>
                  <a:lnTo>
                    <a:pt x="909" y="67"/>
                  </a:lnTo>
                  <a:lnTo>
                    <a:pt x="959" y="89"/>
                  </a:lnTo>
                  <a:lnTo>
                    <a:pt x="1008" y="111"/>
                  </a:lnTo>
                  <a:lnTo>
                    <a:pt x="1057" y="135"/>
                  </a:lnTo>
                  <a:lnTo>
                    <a:pt x="1105" y="162"/>
                  </a:lnTo>
                  <a:lnTo>
                    <a:pt x="1154" y="188"/>
                  </a:lnTo>
                  <a:lnTo>
                    <a:pt x="1202" y="217"/>
                  </a:lnTo>
                  <a:lnTo>
                    <a:pt x="1251" y="246"/>
                  </a:lnTo>
                  <a:lnTo>
                    <a:pt x="1299" y="278"/>
                  </a:lnTo>
                  <a:lnTo>
                    <a:pt x="1346" y="309"/>
                  </a:lnTo>
                  <a:lnTo>
                    <a:pt x="1393" y="342"/>
                  </a:lnTo>
                  <a:lnTo>
                    <a:pt x="1440" y="375"/>
                  </a:lnTo>
                  <a:lnTo>
                    <a:pt x="1487" y="410"/>
                  </a:lnTo>
                  <a:lnTo>
                    <a:pt x="1534" y="446"/>
                  </a:lnTo>
                  <a:lnTo>
                    <a:pt x="1579" y="482"/>
                  </a:lnTo>
                  <a:lnTo>
                    <a:pt x="1625" y="519"/>
                  </a:lnTo>
                  <a:lnTo>
                    <a:pt x="1670" y="557"/>
                  </a:lnTo>
                  <a:lnTo>
                    <a:pt x="1715" y="594"/>
                  </a:lnTo>
                  <a:lnTo>
                    <a:pt x="1760" y="633"/>
                  </a:lnTo>
                  <a:lnTo>
                    <a:pt x="1803" y="672"/>
                  </a:lnTo>
                  <a:lnTo>
                    <a:pt x="1846" y="710"/>
                  </a:lnTo>
                  <a:lnTo>
                    <a:pt x="1889" y="750"/>
                  </a:lnTo>
                  <a:lnTo>
                    <a:pt x="1930" y="789"/>
                  </a:lnTo>
                  <a:lnTo>
                    <a:pt x="1972" y="828"/>
                  </a:lnTo>
                  <a:lnTo>
                    <a:pt x="2054" y="908"/>
                  </a:lnTo>
                  <a:lnTo>
                    <a:pt x="2132" y="986"/>
                  </a:lnTo>
                  <a:lnTo>
                    <a:pt x="2207" y="1064"/>
                  </a:lnTo>
                  <a:lnTo>
                    <a:pt x="2280" y="1141"/>
                  </a:lnTo>
                  <a:lnTo>
                    <a:pt x="2663" y="995"/>
                  </a:lnTo>
                  <a:lnTo>
                    <a:pt x="2428" y="2716"/>
                  </a:lnTo>
                  <a:lnTo>
                    <a:pt x="972" y="163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Freeform 13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927" y="1024"/>
              <a:ext cx="2864" cy="2747"/>
            </a:xfrm>
            <a:custGeom>
              <a:avLst/>
              <a:gdLst/>
              <a:ahLst/>
              <a:cxnLst>
                <a:cxn ang="0">
                  <a:pos x="1408" y="1635"/>
                </a:cxn>
                <a:cxn ang="0">
                  <a:pos x="2786" y="2747"/>
                </a:cxn>
                <a:cxn ang="0">
                  <a:pos x="1832" y="1475"/>
                </a:cxn>
                <a:cxn ang="0">
                  <a:pos x="1737" y="1336"/>
                </a:cxn>
                <a:cxn ang="0">
                  <a:pos x="1620" y="1170"/>
                </a:cxn>
                <a:cxn ang="0">
                  <a:pos x="1484" y="988"/>
                </a:cxn>
                <a:cxn ang="0">
                  <a:pos x="1337" y="799"/>
                </a:cxn>
                <a:cxn ang="0">
                  <a:pos x="1217" y="655"/>
                </a:cxn>
                <a:cxn ang="0">
                  <a:pos x="1093" y="518"/>
                </a:cxn>
                <a:cxn ang="0">
                  <a:pos x="1030" y="453"/>
                </a:cxn>
                <a:cxn ang="0">
                  <a:pos x="967" y="392"/>
                </a:cxn>
                <a:cxn ang="0">
                  <a:pos x="902" y="334"/>
                </a:cxn>
                <a:cxn ang="0">
                  <a:pos x="839" y="280"/>
                </a:cxn>
                <a:cxn ang="0">
                  <a:pos x="809" y="256"/>
                </a:cxn>
                <a:cxn ang="0">
                  <a:pos x="755" y="217"/>
                </a:cxn>
                <a:cxn ang="0">
                  <a:pos x="696" y="175"/>
                </a:cxn>
                <a:cxn ang="0">
                  <a:pos x="647" y="144"/>
                </a:cxn>
                <a:cxn ang="0">
                  <a:pos x="592" y="117"/>
                </a:cxn>
                <a:cxn ang="0">
                  <a:pos x="538" y="98"/>
                </a:cxn>
                <a:cxn ang="0">
                  <a:pos x="485" y="84"/>
                </a:cxn>
                <a:cxn ang="0">
                  <a:pos x="431" y="77"/>
                </a:cxn>
                <a:cxn ang="0">
                  <a:pos x="379" y="77"/>
                </a:cxn>
                <a:cxn ang="0">
                  <a:pos x="325" y="85"/>
                </a:cxn>
                <a:cxn ang="0">
                  <a:pos x="270" y="99"/>
                </a:cxn>
                <a:cxn ang="0">
                  <a:pos x="214" y="122"/>
                </a:cxn>
                <a:cxn ang="0">
                  <a:pos x="169" y="145"/>
                </a:cxn>
                <a:cxn ang="0">
                  <a:pos x="128" y="170"/>
                </a:cxn>
                <a:cxn ang="0">
                  <a:pos x="93" y="197"/>
                </a:cxn>
                <a:cxn ang="0">
                  <a:pos x="60" y="226"/>
                </a:cxn>
                <a:cxn ang="0">
                  <a:pos x="40" y="246"/>
                </a:cxn>
                <a:cxn ang="0">
                  <a:pos x="23" y="267"/>
                </a:cxn>
                <a:cxn ang="0">
                  <a:pos x="9" y="287"/>
                </a:cxn>
                <a:cxn ang="0">
                  <a:pos x="0" y="305"/>
                </a:cxn>
                <a:cxn ang="0">
                  <a:pos x="8" y="239"/>
                </a:cxn>
                <a:cxn ang="0">
                  <a:pos x="29" y="205"/>
                </a:cxn>
                <a:cxn ang="0">
                  <a:pos x="52" y="173"/>
                </a:cxn>
                <a:cxn ang="0">
                  <a:pos x="78" y="144"/>
                </a:cxn>
                <a:cxn ang="0">
                  <a:pos x="108" y="117"/>
                </a:cxn>
                <a:cxn ang="0">
                  <a:pos x="139" y="94"/>
                </a:cxn>
                <a:cxn ang="0">
                  <a:pos x="173" y="72"/>
                </a:cxn>
                <a:cxn ang="0">
                  <a:pos x="208" y="53"/>
                </a:cxn>
                <a:cxn ang="0">
                  <a:pos x="255" y="32"/>
                </a:cxn>
                <a:cxn ang="0">
                  <a:pos x="313" y="13"/>
                </a:cxn>
                <a:cxn ang="0">
                  <a:pos x="368" y="2"/>
                </a:cxn>
                <a:cxn ang="0">
                  <a:pos x="422" y="0"/>
                </a:cxn>
                <a:cxn ang="0">
                  <a:pos x="476" y="4"/>
                </a:cxn>
                <a:cxn ang="0">
                  <a:pos x="528" y="14"/>
                </a:cxn>
                <a:cxn ang="0">
                  <a:pos x="580" y="32"/>
                </a:cxn>
                <a:cxn ang="0">
                  <a:pos x="632" y="54"/>
                </a:cxn>
                <a:cxn ang="0">
                  <a:pos x="702" y="92"/>
                </a:cxn>
                <a:cxn ang="0">
                  <a:pos x="792" y="152"/>
                </a:cxn>
                <a:cxn ang="0">
                  <a:pos x="882" y="222"/>
                </a:cxn>
                <a:cxn ang="0">
                  <a:pos x="973" y="301"/>
                </a:cxn>
                <a:cxn ang="0">
                  <a:pos x="1063" y="390"/>
                </a:cxn>
                <a:cxn ang="0">
                  <a:pos x="1154" y="483"/>
                </a:cxn>
                <a:cxn ang="0">
                  <a:pos x="1242" y="583"/>
                </a:cxn>
                <a:cxn ang="0">
                  <a:pos x="1329" y="685"/>
                </a:cxn>
                <a:cxn ang="0">
                  <a:pos x="1412" y="789"/>
                </a:cxn>
                <a:cxn ang="0">
                  <a:pos x="1493" y="892"/>
                </a:cxn>
                <a:cxn ang="0">
                  <a:pos x="1605" y="1044"/>
                </a:cxn>
                <a:cxn ang="0">
                  <a:pos x="1740" y="1231"/>
                </a:cxn>
                <a:cxn ang="0">
                  <a:pos x="1849" y="1389"/>
                </a:cxn>
                <a:cxn ang="0">
                  <a:pos x="1832" y="1475"/>
                </a:cxn>
              </a:cxnLst>
              <a:rect l="0" t="0" r="r" b="b"/>
              <a:pathLst>
                <a:path w="2864" h="2747">
                  <a:moveTo>
                    <a:pt x="1383" y="1707"/>
                  </a:moveTo>
                  <a:lnTo>
                    <a:pt x="1408" y="1635"/>
                  </a:lnTo>
                  <a:lnTo>
                    <a:pt x="2864" y="2716"/>
                  </a:lnTo>
                  <a:lnTo>
                    <a:pt x="2786" y="2747"/>
                  </a:lnTo>
                  <a:lnTo>
                    <a:pt x="1383" y="1707"/>
                  </a:lnTo>
                  <a:close/>
                  <a:moveTo>
                    <a:pt x="1832" y="1475"/>
                  </a:moveTo>
                  <a:lnTo>
                    <a:pt x="1788" y="1409"/>
                  </a:lnTo>
                  <a:lnTo>
                    <a:pt x="1737" y="1336"/>
                  </a:lnTo>
                  <a:lnTo>
                    <a:pt x="1681" y="1255"/>
                  </a:lnTo>
                  <a:lnTo>
                    <a:pt x="1620" y="1170"/>
                  </a:lnTo>
                  <a:lnTo>
                    <a:pt x="1554" y="1081"/>
                  </a:lnTo>
                  <a:lnTo>
                    <a:pt x="1484" y="988"/>
                  </a:lnTo>
                  <a:lnTo>
                    <a:pt x="1412" y="893"/>
                  </a:lnTo>
                  <a:lnTo>
                    <a:pt x="1337" y="799"/>
                  </a:lnTo>
                  <a:lnTo>
                    <a:pt x="1277" y="726"/>
                  </a:lnTo>
                  <a:lnTo>
                    <a:pt x="1217" y="655"/>
                  </a:lnTo>
                  <a:lnTo>
                    <a:pt x="1155" y="586"/>
                  </a:lnTo>
                  <a:lnTo>
                    <a:pt x="1093" y="518"/>
                  </a:lnTo>
                  <a:lnTo>
                    <a:pt x="1061" y="485"/>
                  </a:lnTo>
                  <a:lnTo>
                    <a:pt x="1030" y="453"/>
                  </a:lnTo>
                  <a:lnTo>
                    <a:pt x="998" y="422"/>
                  </a:lnTo>
                  <a:lnTo>
                    <a:pt x="967" y="392"/>
                  </a:lnTo>
                  <a:lnTo>
                    <a:pt x="934" y="362"/>
                  </a:lnTo>
                  <a:lnTo>
                    <a:pt x="902" y="334"/>
                  </a:lnTo>
                  <a:lnTo>
                    <a:pt x="871" y="306"/>
                  </a:lnTo>
                  <a:lnTo>
                    <a:pt x="839" y="280"/>
                  </a:lnTo>
                  <a:lnTo>
                    <a:pt x="828" y="271"/>
                  </a:lnTo>
                  <a:lnTo>
                    <a:pt x="809" y="256"/>
                  </a:lnTo>
                  <a:lnTo>
                    <a:pt x="783" y="238"/>
                  </a:lnTo>
                  <a:lnTo>
                    <a:pt x="755" y="217"/>
                  </a:lnTo>
                  <a:lnTo>
                    <a:pt x="725" y="195"/>
                  </a:lnTo>
                  <a:lnTo>
                    <a:pt x="696" y="175"/>
                  </a:lnTo>
                  <a:lnTo>
                    <a:pt x="668" y="158"/>
                  </a:lnTo>
                  <a:lnTo>
                    <a:pt x="647" y="144"/>
                  </a:lnTo>
                  <a:lnTo>
                    <a:pt x="620" y="130"/>
                  </a:lnTo>
                  <a:lnTo>
                    <a:pt x="592" y="117"/>
                  </a:lnTo>
                  <a:lnTo>
                    <a:pt x="565" y="107"/>
                  </a:lnTo>
                  <a:lnTo>
                    <a:pt x="538" y="98"/>
                  </a:lnTo>
                  <a:lnTo>
                    <a:pt x="512" y="90"/>
                  </a:lnTo>
                  <a:lnTo>
                    <a:pt x="485" y="84"/>
                  </a:lnTo>
                  <a:lnTo>
                    <a:pt x="458" y="79"/>
                  </a:lnTo>
                  <a:lnTo>
                    <a:pt x="431" y="77"/>
                  </a:lnTo>
                  <a:lnTo>
                    <a:pt x="405" y="76"/>
                  </a:lnTo>
                  <a:lnTo>
                    <a:pt x="379" y="77"/>
                  </a:lnTo>
                  <a:lnTo>
                    <a:pt x="352" y="79"/>
                  </a:lnTo>
                  <a:lnTo>
                    <a:pt x="325" y="85"/>
                  </a:lnTo>
                  <a:lnTo>
                    <a:pt x="297" y="91"/>
                  </a:lnTo>
                  <a:lnTo>
                    <a:pt x="270" y="99"/>
                  </a:lnTo>
                  <a:lnTo>
                    <a:pt x="242" y="110"/>
                  </a:lnTo>
                  <a:lnTo>
                    <a:pt x="214" y="122"/>
                  </a:lnTo>
                  <a:lnTo>
                    <a:pt x="191" y="132"/>
                  </a:lnTo>
                  <a:lnTo>
                    <a:pt x="169" y="145"/>
                  </a:lnTo>
                  <a:lnTo>
                    <a:pt x="149" y="157"/>
                  </a:lnTo>
                  <a:lnTo>
                    <a:pt x="128" y="170"/>
                  </a:lnTo>
                  <a:lnTo>
                    <a:pt x="110" y="183"/>
                  </a:lnTo>
                  <a:lnTo>
                    <a:pt x="93" y="197"/>
                  </a:lnTo>
                  <a:lnTo>
                    <a:pt x="75" y="212"/>
                  </a:lnTo>
                  <a:lnTo>
                    <a:pt x="60" y="226"/>
                  </a:lnTo>
                  <a:lnTo>
                    <a:pt x="50" y="236"/>
                  </a:lnTo>
                  <a:lnTo>
                    <a:pt x="40" y="246"/>
                  </a:lnTo>
                  <a:lnTo>
                    <a:pt x="32" y="256"/>
                  </a:lnTo>
                  <a:lnTo>
                    <a:pt x="23" y="267"/>
                  </a:lnTo>
                  <a:lnTo>
                    <a:pt x="16" y="277"/>
                  </a:lnTo>
                  <a:lnTo>
                    <a:pt x="9" y="287"/>
                  </a:lnTo>
                  <a:lnTo>
                    <a:pt x="4" y="296"/>
                  </a:lnTo>
                  <a:lnTo>
                    <a:pt x="0" y="305"/>
                  </a:lnTo>
                  <a:lnTo>
                    <a:pt x="0" y="257"/>
                  </a:lnTo>
                  <a:lnTo>
                    <a:pt x="8" y="239"/>
                  </a:lnTo>
                  <a:lnTo>
                    <a:pt x="18" y="221"/>
                  </a:lnTo>
                  <a:lnTo>
                    <a:pt x="29" y="205"/>
                  </a:lnTo>
                  <a:lnTo>
                    <a:pt x="40" y="188"/>
                  </a:lnTo>
                  <a:lnTo>
                    <a:pt x="52" y="173"/>
                  </a:lnTo>
                  <a:lnTo>
                    <a:pt x="65" y="158"/>
                  </a:lnTo>
                  <a:lnTo>
                    <a:pt x="78" y="144"/>
                  </a:lnTo>
                  <a:lnTo>
                    <a:pt x="93" y="130"/>
                  </a:lnTo>
                  <a:lnTo>
                    <a:pt x="108" y="117"/>
                  </a:lnTo>
                  <a:lnTo>
                    <a:pt x="123" y="105"/>
                  </a:lnTo>
                  <a:lnTo>
                    <a:pt x="139" y="94"/>
                  </a:lnTo>
                  <a:lnTo>
                    <a:pt x="156" y="82"/>
                  </a:lnTo>
                  <a:lnTo>
                    <a:pt x="173" y="72"/>
                  </a:lnTo>
                  <a:lnTo>
                    <a:pt x="190" y="62"/>
                  </a:lnTo>
                  <a:lnTo>
                    <a:pt x="208" y="53"/>
                  </a:lnTo>
                  <a:lnTo>
                    <a:pt x="226" y="45"/>
                  </a:lnTo>
                  <a:lnTo>
                    <a:pt x="255" y="32"/>
                  </a:lnTo>
                  <a:lnTo>
                    <a:pt x="285" y="21"/>
                  </a:lnTo>
                  <a:lnTo>
                    <a:pt x="313" y="13"/>
                  </a:lnTo>
                  <a:lnTo>
                    <a:pt x="341" y="7"/>
                  </a:lnTo>
                  <a:lnTo>
                    <a:pt x="368" y="2"/>
                  </a:lnTo>
                  <a:lnTo>
                    <a:pt x="396" y="0"/>
                  </a:lnTo>
                  <a:lnTo>
                    <a:pt x="422" y="0"/>
                  </a:lnTo>
                  <a:lnTo>
                    <a:pt x="450" y="1"/>
                  </a:lnTo>
                  <a:lnTo>
                    <a:pt x="476" y="4"/>
                  </a:lnTo>
                  <a:lnTo>
                    <a:pt x="502" y="8"/>
                  </a:lnTo>
                  <a:lnTo>
                    <a:pt x="528" y="14"/>
                  </a:lnTo>
                  <a:lnTo>
                    <a:pt x="555" y="22"/>
                  </a:lnTo>
                  <a:lnTo>
                    <a:pt x="580" y="32"/>
                  </a:lnTo>
                  <a:lnTo>
                    <a:pt x="606" y="42"/>
                  </a:lnTo>
                  <a:lnTo>
                    <a:pt x="632" y="54"/>
                  </a:lnTo>
                  <a:lnTo>
                    <a:pt x="658" y="67"/>
                  </a:lnTo>
                  <a:lnTo>
                    <a:pt x="702" y="92"/>
                  </a:lnTo>
                  <a:lnTo>
                    <a:pt x="747" y="120"/>
                  </a:lnTo>
                  <a:lnTo>
                    <a:pt x="792" y="152"/>
                  </a:lnTo>
                  <a:lnTo>
                    <a:pt x="836" y="185"/>
                  </a:lnTo>
                  <a:lnTo>
                    <a:pt x="882" y="222"/>
                  </a:lnTo>
                  <a:lnTo>
                    <a:pt x="928" y="261"/>
                  </a:lnTo>
                  <a:lnTo>
                    <a:pt x="973" y="301"/>
                  </a:lnTo>
                  <a:lnTo>
                    <a:pt x="1018" y="345"/>
                  </a:lnTo>
                  <a:lnTo>
                    <a:pt x="1063" y="390"/>
                  </a:lnTo>
                  <a:lnTo>
                    <a:pt x="1109" y="436"/>
                  </a:lnTo>
                  <a:lnTo>
                    <a:pt x="1154" y="483"/>
                  </a:lnTo>
                  <a:lnTo>
                    <a:pt x="1197" y="532"/>
                  </a:lnTo>
                  <a:lnTo>
                    <a:pt x="1242" y="583"/>
                  </a:lnTo>
                  <a:lnTo>
                    <a:pt x="1286" y="634"/>
                  </a:lnTo>
                  <a:lnTo>
                    <a:pt x="1329" y="685"/>
                  </a:lnTo>
                  <a:lnTo>
                    <a:pt x="1370" y="737"/>
                  </a:lnTo>
                  <a:lnTo>
                    <a:pt x="1412" y="789"/>
                  </a:lnTo>
                  <a:lnTo>
                    <a:pt x="1453" y="840"/>
                  </a:lnTo>
                  <a:lnTo>
                    <a:pt x="1493" y="892"/>
                  </a:lnTo>
                  <a:lnTo>
                    <a:pt x="1531" y="943"/>
                  </a:lnTo>
                  <a:lnTo>
                    <a:pt x="1605" y="1044"/>
                  </a:lnTo>
                  <a:lnTo>
                    <a:pt x="1676" y="1141"/>
                  </a:lnTo>
                  <a:lnTo>
                    <a:pt x="1740" y="1231"/>
                  </a:lnTo>
                  <a:lnTo>
                    <a:pt x="1798" y="1314"/>
                  </a:lnTo>
                  <a:lnTo>
                    <a:pt x="1849" y="1389"/>
                  </a:lnTo>
                  <a:lnTo>
                    <a:pt x="1892" y="1452"/>
                  </a:lnTo>
                  <a:lnTo>
                    <a:pt x="1832" y="147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uppieren 35"/>
          <p:cNvGrpSpPr/>
          <p:nvPr/>
        </p:nvGrpSpPr>
        <p:grpSpPr>
          <a:xfrm>
            <a:off x="4568053" y="1389823"/>
            <a:ext cx="4254213" cy="983958"/>
            <a:chOff x="4693209" y="1419985"/>
            <a:chExt cx="4652175" cy="983958"/>
          </a:xfrm>
        </p:grpSpPr>
        <p:sp>
          <p:nvSpPr>
            <p:cNvPr id="13" name="Line 19" descr="© INSCALE GmbH, 26.05.2010&#10;http://www.presentationload.com/"/>
            <p:cNvSpPr>
              <a:spLocks noChangeShapeType="1"/>
            </p:cNvSpPr>
            <p:nvPr/>
          </p:nvSpPr>
          <p:spPr bwMode="gray">
            <a:xfrm>
              <a:off x="4693209" y="1419985"/>
              <a:ext cx="4652175" cy="0"/>
            </a:xfrm>
            <a:prstGeom prst="line">
              <a:avLst/>
            </a:prstGeom>
            <a:noFill/>
            <a:ln w="19050">
              <a:solidFill>
                <a:srgbClr val="7D7D7D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Rechteck 26"/>
            <p:cNvSpPr/>
            <p:nvPr/>
          </p:nvSpPr>
          <p:spPr bwMode="gray">
            <a:xfrm>
              <a:off x="5448756" y="1523617"/>
              <a:ext cx="3671672" cy="880326"/>
            </a:xfrm>
            <a:prstGeom prst="rect">
              <a:avLst/>
            </a:prstGeom>
          </p:spPr>
          <p:txBody>
            <a:bodyPr wrap="square" lIns="0" tIns="90000" rIns="0" bIns="0">
              <a:spAutoFit/>
            </a:bodyPr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Укрепление социального партнёрства на региональном и муниципальном уровнях</a:t>
              </a:r>
              <a:endParaRPr lang="de-D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uppieren 36"/>
          <p:cNvGrpSpPr/>
          <p:nvPr/>
        </p:nvGrpSpPr>
        <p:grpSpPr>
          <a:xfrm>
            <a:off x="4977851" y="2458511"/>
            <a:ext cx="3907412" cy="1153008"/>
            <a:chOff x="4418319" y="2598412"/>
            <a:chExt cx="4632194" cy="1153008"/>
          </a:xfrm>
        </p:grpSpPr>
        <p:sp>
          <p:nvSpPr>
            <p:cNvPr id="16" name="Line 18" descr="© INSCALE GmbH, 26.05.2010&#10;http://www.presentationload.com/"/>
            <p:cNvSpPr>
              <a:spLocks noChangeShapeType="1"/>
            </p:cNvSpPr>
            <p:nvPr/>
          </p:nvSpPr>
          <p:spPr bwMode="gray">
            <a:xfrm>
              <a:off x="4418319" y="2598412"/>
              <a:ext cx="4622754" cy="0"/>
            </a:xfrm>
            <a:prstGeom prst="line">
              <a:avLst/>
            </a:prstGeom>
            <a:noFill/>
            <a:ln w="19050">
              <a:solidFill>
                <a:srgbClr val="7D7D7D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Rechteck 27"/>
            <p:cNvSpPr/>
            <p:nvPr/>
          </p:nvSpPr>
          <p:spPr bwMode="gray">
            <a:xfrm>
              <a:off x="5662572" y="2607945"/>
              <a:ext cx="3387941" cy="1143475"/>
            </a:xfrm>
            <a:prstGeom prst="rect">
              <a:avLst/>
            </a:prstGeom>
          </p:spPr>
          <p:txBody>
            <a:bodyPr wrap="square" lIns="0" tIns="90000" rIns="0" bIns="0">
              <a:spAutoFit/>
            </a:bodyPr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Усиление влияния профсоюзов    на ход законотворческого процесса</a:t>
              </a:r>
              <a:endParaRPr lang="de-DE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uppieren 37"/>
          <p:cNvGrpSpPr/>
          <p:nvPr/>
        </p:nvGrpSpPr>
        <p:grpSpPr>
          <a:xfrm>
            <a:off x="6178245" y="3598550"/>
            <a:ext cx="2628982" cy="1669772"/>
            <a:chOff x="6193285" y="4059779"/>
            <a:chExt cx="2628982" cy="619632"/>
          </a:xfrm>
        </p:grpSpPr>
        <p:sp>
          <p:nvSpPr>
            <p:cNvPr id="19" name="Line 18" descr="© INSCALE GmbH, 26.05.2010&#10;http://www.presentationload.com/"/>
            <p:cNvSpPr>
              <a:spLocks noChangeShapeType="1"/>
            </p:cNvSpPr>
            <p:nvPr/>
          </p:nvSpPr>
          <p:spPr bwMode="gray">
            <a:xfrm>
              <a:off x="6193285" y="4071739"/>
              <a:ext cx="2628982" cy="0"/>
            </a:xfrm>
            <a:prstGeom prst="line">
              <a:avLst/>
            </a:prstGeom>
            <a:noFill/>
            <a:ln w="19050">
              <a:solidFill>
                <a:srgbClr val="7D7D7D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Rechteck 29"/>
            <p:cNvSpPr/>
            <p:nvPr/>
          </p:nvSpPr>
          <p:spPr bwMode="gray">
            <a:xfrm>
              <a:off x="6395128" y="4059779"/>
              <a:ext cx="2419619" cy="619632"/>
            </a:xfrm>
            <a:prstGeom prst="rect">
              <a:avLst/>
            </a:prstGeom>
          </p:spPr>
          <p:txBody>
            <a:bodyPr wrap="square" lIns="0" tIns="90000" rIns="0" bIns="0">
              <a:spAutoFit/>
            </a:bodyPr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Расширение общественного пространства для развития профсоюзного движения</a:t>
              </a:r>
              <a:endParaRPr lang="de-DE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echteck 31"/>
          <p:cNvSpPr/>
          <p:nvPr/>
        </p:nvSpPr>
        <p:spPr bwMode="gray">
          <a:xfrm>
            <a:off x="3158518" y="1858484"/>
            <a:ext cx="712844" cy="350865"/>
          </a:xfrm>
          <a:prstGeom prst="rect">
            <a:avLst/>
          </a:prstGeom>
        </p:spPr>
        <p:txBody>
          <a:bodyPr wrap="none" lIns="0" tIns="0" rIns="90000" bIns="0">
            <a:sp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  <a:t>2017</a:t>
            </a:r>
            <a:endParaRPr lang="de-DE" sz="2000" b="1" dirty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Arial" charset="0"/>
            </a:endParaRPr>
          </a:p>
        </p:txBody>
      </p:sp>
      <p:sp>
        <p:nvSpPr>
          <p:cNvPr id="23" name="Rechteck 32"/>
          <p:cNvSpPr/>
          <p:nvPr/>
        </p:nvSpPr>
        <p:spPr bwMode="gray">
          <a:xfrm>
            <a:off x="3871362" y="2633222"/>
            <a:ext cx="821848" cy="409343"/>
          </a:xfrm>
          <a:prstGeom prst="rect">
            <a:avLst/>
          </a:prstGeom>
        </p:spPr>
        <p:txBody>
          <a:bodyPr wrap="none" lIns="0" tIns="0" rIns="90000" bIns="0">
            <a:sp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  <a:t>2018</a:t>
            </a:r>
            <a:endParaRPr lang="de-DE" sz="2400" b="1" dirty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Arial" charset="0"/>
            </a:endParaRPr>
          </a:p>
        </p:txBody>
      </p:sp>
      <p:sp>
        <p:nvSpPr>
          <p:cNvPr id="24" name="Rechteck 33"/>
          <p:cNvSpPr/>
          <p:nvPr/>
        </p:nvSpPr>
        <p:spPr bwMode="gray">
          <a:xfrm>
            <a:off x="4796748" y="3871898"/>
            <a:ext cx="924441" cy="467820"/>
          </a:xfrm>
          <a:prstGeom prst="rect">
            <a:avLst/>
          </a:prstGeom>
        </p:spPr>
        <p:txBody>
          <a:bodyPr wrap="none" lIns="0" tIns="0" rIns="90000" bIns="0">
            <a:sp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  <a:t>2019</a:t>
            </a:r>
            <a:endParaRPr lang="de-DE" sz="2400" b="1" dirty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Arial" charset="0"/>
            </a:endParaRPr>
          </a:p>
        </p:txBody>
      </p:sp>
      <p:grpSp>
        <p:nvGrpSpPr>
          <p:cNvPr id="28" name="Gruppieren 3"/>
          <p:cNvGrpSpPr/>
          <p:nvPr/>
        </p:nvGrpSpPr>
        <p:grpSpPr>
          <a:xfrm>
            <a:off x="6178245" y="5267623"/>
            <a:ext cx="1619676" cy="890120"/>
            <a:chOff x="6193285" y="4862802"/>
            <a:chExt cx="1619676" cy="89012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Above"/>
            <a:lightRig rig="threePt" dir="t"/>
          </a:scene3d>
        </p:grpSpPr>
        <p:sp>
          <p:nvSpPr>
            <p:cNvPr id="29" name="Rechteck 40"/>
            <p:cNvSpPr/>
            <p:nvPr/>
          </p:nvSpPr>
          <p:spPr bwMode="gray">
            <a:xfrm>
              <a:off x="6193285" y="4862802"/>
              <a:ext cx="1619676" cy="8901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72000" tIns="36000" rIns="72000" bIns="36000" anchor="ctr"/>
            <a:lstStyle/>
            <a:p>
              <a:pPr lvl="0" algn="ctr" defTabSz="801688" eaLnBrk="0" hangingPunct="0"/>
              <a:endParaRPr lang="de-DE" sz="2400" b="1" dirty="0">
                <a:solidFill>
                  <a:prstClr val="white"/>
                </a:solidFill>
                <a:effectLst>
                  <a:innerShdw blurRad="177800" dist="38100" dir="11280000">
                    <a:prstClr val="black">
                      <a:alpha val="55000"/>
                    </a:prstClr>
                  </a:innerShdw>
                </a:effectLst>
                <a:cs typeface="Arial" charset="0"/>
              </a:endParaRPr>
            </a:p>
          </p:txBody>
        </p:sp>
        <p:sp>
          <p:nvSpPr>
            <p:cNvPr id="30" name="Rectangle 15" descr="© INSCALE GmbH, 26.05.2010&#10;http://www.presentationload.com/"/>
            <p:cNvSpPr>
              <a:spLocks noChangeArrowheads="1"/>
            </p:cNvSpPr>
            <p:nvPr/>
          </p:nvSpPr>
          <p:spPr bwMode="gray">
            <a:xfrm>
              <a:off x="6387608" y="4923696"/>
              <a:ext cx="1244833" cy="78898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08000" tIns="72000" rIns="108000" bIns="72000" anchor="ctr"/>
            <a:lstStyle/>
            <a:p>
              <a:pPr algn="ctr" defTabSz="801688" eaLnBrk="0" hangingPunct="0"/>
              <a:r>
                <a:rPr lang="en-US" sz="3200" b="1" dirty="0">
                  <a:solidFill>
                    <a:srgbClr val="646464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250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1" b="6125"/>
          <a:stretch/>
        </p:blipFill>
        <p:spPr>
          <a:xfrm>
            <a:off x="0" y="488213"/>
            <a:ext cx="8861611" cy="5737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4241" y="1478280"/>
            <a:ext cx="1992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деятельности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71500" y="1394460"/>
            <a:ext cx="7635240" cy="685676"/>
            <a:chOff x="1344" y="1392"/>
            <a:chExt cx="3072" cy="288"/>
          </a:xfrm>
        </p:grpSpPr>
        <p:sp>
          <p:nvSpPr>
            <p:cNvPr id="6" name="Rectangle 13"/>
            <p:cNvSpPr>
              <a:spLocks noChangeArrowheads="1"/>
            </p:cNvSpPr>
            <p:nvPr/>
          </p:nvSpPr>
          <p:spPr bwMode="gray">
            <a:xfrm>
              <a:off x="1680" y="1392"/>
              <a:ext cx="2736" cy="288"/>
            </a:xfrm>
            <a:prstGeom prst="rect">
              <a:avLst/>
            </a:prstGeom>
            <a:gradFill rotWithShape="1">
              <a:gsLst>
                <a:gs pos="0">
                  <a:srgbClr val="68D8F2">
                    <a:gamma/>
                    <a:tint val="36471"/>
                    <a:invGamma/>
                  </a:srgbClr>
                </a:gs>
                <a:gs pos="100000">
                  <a:srgbClr val="68D8F2"/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68D8F2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gray">
            <a:xfrm>
              <a:off x="1344" y="1392"/>
              <a:ext cx="384" cy="288"/>
            </a:xfrm>
            <a:prstGeom prst="rect">
              <a:avLst/>
            </a:prstGeom>
            <a:gradFill rotWithShape="1">
              <a:gsLst>
                <a:gs pos="0">
                  <a:srgbClr val="4D98E3">
                    <a:gamma/>
                    <a:shade val="51373"/>
                    <a:invGamma/>
                  </a:srgbClr>
                </a:gs>
                <a:gs pos="50000">
                  <a:srgbClr val="4D98E3"/>
                </a:gs>
                <a:gs pos="100000">
                  <a:srgbClr val="4D98E3">
                    <a:gamma/>
                    <a:shade val="51373"/>
                    <a:invGamma/>
                  </a:srgbClr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4D98E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b="1"/>
                <a:t>1</a:t>
              </a: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571500" y="2315280"/>
            <a:ext cx="7635240" cy="457200"/>
            <a:chOff x="1344" y="1872"/>
            <a:chExt cx="3072" cy="288"/>
          </a:xfrm>
        </p:grpSpPr>
        <p:sp>
          <p:nvSpPr>
            <p:cNvPr id="9" name="Rectangle 15"/>
            <p:cNvSpPr>
              <a:spLocks noChangeArrowheads="1"/>
            </p:cNvSpPr>
            <p:nvPr/>
          </p:nvSpPr>
          <p:spPr bwMode="gray">
            <a:xfrm>
              <a:off x="1728" y="1872"/>
              <a:ext cx="2688" cy="288"/>
            </a:xfrm>
            <a:prstGeom prst="rect">
              <a:avLst/>
            </a:prstGeom>
            <a:gradFill rotWithShape="1">
              <a:gsLst>
                <a:gs pos="0">
                  <a:srgbClr val="9EB0FE">
                    <a:gamma/>
                    <a:tint val="36471"/>
                    <a:invGamma/>
                  </a:srgbClr>
                </a:gs>
                <a:gs pos="100000">
                  <a:srgbClr val="9EB0FE"/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9EB0FE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ru-RU" b="1" dirty="0">
                  <a:solidFill>
                    <a:srgbClr val="000000"/>
                  </a:solidFill>
                </a:rPr>
                <a:t>Проведение проверок соблюдения работодателями норм </a:t>
              </a:r>
            </a:p>
            <a:p>
              <a:r>
                <a:rPr lang="ru-RU" b="1" dirty="0">
                  <a:solidFill>
                    <a:srgbClr val="000000"/>
                  </a:solidFill>
                </a:rPr>
                <a:t>трудового законодательства (комплексных, тематических)</a:t>
              </a:r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gray">
            <a:xfrm>
              <a:off x="1344" y="1872"/>
              <a:ext cx="384" cy="288"/>
            </a:xfrm>
            <a:prstGeom prst="rect">
              <a:avLst/>
            </a:prstGeom>
            <a:gradFill rotWithShape="1">
              <a:gsLst>
                <a:gs pos="0">
                  <a:srgbClr val="A971ED">
                    <a:gamma/>
                    <a:shade val="51373"/>
                    <a:invGamma/>
                  </a:srgbClr>
                </a:gs>
                <a:gs pos="50000">
                  <a:srgbClr val="A971ED"/>
                </a:gs>
                <a:gs pos="100000">
                  <a:srgbClr val="A971ED">
                    <a:gamma/>
                    <a:shade val="51373"/>
                    <a:invGamma/>
                  </a:srgbClr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A971ED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b="1"/>
                <a:t>2</a:t>
              </a:r>
            </a:p>
          </p:txBody>
        </p:sp>
      </p:grpSp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71500" y="2994536"/>
            <a:ext cx="7635240" cy="586864"/>
            <a:chOff x="1344" y="1392"/>
            <a:chExt cx="3072" cy="288"/>
          </a:xfrm>
        </p:grpSpPr>
        <p:sp>
          <p:nvSpPr>
            <p:cNvPr id="12" name="Rectangle 26"/>
            <p:cNvSpPr>
              <a:spLocks noChangeArrowheads="1"/>
            </p:cNvSpPr>
            <p:nvPr/>
          </p:nvSpPr>
          <p:spPr bwMode="gray">
            <a:xfrm>
              <a:off x="1680" y="1392"/>
              <a:ext cx="2736" cy="288"/>
            </a:xfrm>
            <a:prstGeom prst="rect">
              <a:avLst/>
            </a:prstGeom>
            <a:gradFill rotWithShape="1">
              <a:gsLst>
                <a:gs pos="0">
                  <a:srgbClr val="68D8F2">
                    <a:gamma/>
                    <a:tint val="36471"/>
                    <a:invGamma/>
                  </a:srgbClr>
                </a:gs>
                <a:gs pos="100000">
                  <a:srgbClr val="68D8F2"/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68D8F2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Rectangle 27"/>
            <p:cNvSpPr>
              <a:spLocks noChangeArrowheads="1"/>
            </p:cNvSpPr>
            <p:nvPr/>
          </p:nvSpPr>
          <p:spPr bwMode="gray">
            <a:xfrm>
              <a:off x="1344" y="1392"/>
              <a:ext cx="384" cy="288"/>
            </a:xfrm>
            <a:prstGeom prst="rect">
              <a:avLst/>
            </a:prstGeom>
            <a:gradFill rotWithShape="1">
              <a:gsLst>
                <a:gs pos="0">
                  <a:srgbClr val="4D98E3">
                    <a:gamma/>
                    <a:shade val="51373"/>
                    <a:invGamma/>
                  </a:srgbClr>
                </a:gs>
                <a:gs pos="50000">
                  <a:srgbClr val="4D98E3"/>
                </a:gs>
                <a:gs pos="100000">
                  <a:srgbClr val="4D98E3">
                    <a:gamma/>
                    <a:shade val="51373"/>
                    <a:invGamma/>
                  </a:srgbClr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4D98E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b="1" dirty="0"/>
                <a:t>3</a:t>
              </a:r>
            </a:p>
          </p:txBody>
        </p:sp>
      </p:grpSp>
      <p:grpSp>
        <p:nvGrpSpPr>
          <p:cNvPr id="14" name="Group 28"/>
          <p:cNvGrpSpPr>
            <a:grpSpLocks/>
          </p:cNvGrpSpPr>
          <p:nvPr/>
        </p:nvGrpSpPr>
        <p:grpSpPr bwMode="auto">
          <a:xfrm>
            <a:off x="571500" y="3787016"/>
            <a:ext cx="7635240" cy="457200"/>
            <a:chOff x="1344" y="1872"/>
            <a:chExt cx="3072" cy="288"/>
          </a:xfrm>
        </p:grpSpPr>
        <p:sp>
          <p:nvSpPr>
            <p:cNvPr id="15" name="Rectangle 29"/>
            <p:cNvSpPr>
              <a:spLocks noChangeArrowheads="1"/>
            </p:cNvSpPr>
            <p:nvPr/>
          </p:nvSpPr>
          <p:spPr bwMode="gray">
            <a:xfrm>
              <a:off x="1728" y="1872"/>
              <a:ext cx="2688" cy="288"/>
            </a:xfrm>
            <a:prstGeom prst="rect">
              <a:avLst/>
            </a:prstGeom>
            <a:gradFill rotWithShape="1">
              <a:gsLst>
                <a:gs pos="0">
                  <a:srgbClr val="9EB0FE">
                    <a:gamma/>
                    <a:tint val="36471"/>
                    <a:invGamma/>
                  </a:srgbClr>
                </a:gs>
                <a:gs pos="100000">
                  <a:srgbClr val="9EB0FE"/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9EB0FE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ru-RU" b="1" dirty="0">
                  <a:solidFill>
                    <a:srgbClr val="000000"/>
                  </a:solidFill>
                </a:rPr>
                <a:t>Правовое обеспечение социального партнёрства</a:t>
              </a:r>
            </a:p>
          </p:txBody>
        </p:sp>
        <p:sp>
          <p:nvSpPr>
            <p:cNvPr id="16" name="Rectangle 30"/>
            <p:cNvSpPr>
              <a:spLocks noChangeArrowheads="1"/>
            </p:cNvSpPr>
            <p:nvPr/>
          </p:nvSpPr>
          <p:spPr bwMode="gray">
            <a:xfrm>
              <a:off x="1344" y="1872"/>
              <a:ext cx="384" cy="288"/>
            </a:xfrm>
            <a:prstGeom prst="rect">
              <a:avLst/>
            </a:prstGeom>
            <a:gradFill rotWithShape="1">
              <a:gsLst>
                <a:gs pos="0">
                  <a:srgbClr val="A971ED">
                    <a:gamma/>
                    <a:shade val="51373"/>
                    <a:invGamma/>
                  </a:srgbClr>
                </a:gs>
                <a:gs pos="50000">
                  <a:srgbClr val="A971ED"/>
                </a:gs>
                <a:gs pos="100000">
                  <a:srgbClr val="A971ED">
                    <a:gamma/>
                    <a:shade val="51373"/>
                    <a:invGamma/>
                  </a:srgbClr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A971ED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b="1"/>
                <a:t>4</a:t>
              </a:r>
            </a:p>
          </p:txBody>
        </p:sp>
      </p:grpSp>
      <p:grpSp>
        <p:nvGrpSpPr>
          <p:cNvPr id="17" name="Group 34"/>
          <p:cNvGrpSpPr>
            <a:grpSpLocks/>
          </p:cNvGrpSpPr>
          <p:nvPr/>
        </p:nvGrpSpPr>
        <p:grpSpPr bwMode="auto">
          <a:xfrm>
            <a:off x="571500" y="4457576"/>
            <a:ext cx="7635240" cy="457200"/>
            <a:chOff x="1344" y="1392"/>
            <a:chExt cx="3072" cy="288"/>
          </a:xfrm>
        </p:grpSpPr>
        <p:sp>
          <p:nvSpPr>
            <p:cNvPr id="18" name="Rectangle 35"/>
            <p:cNvSpPr>
              <a:spLocks noChangeArrowheads="1"/>
            </p:cNvSpPr>
            <p:nvPr/>
          </p:nvSpPr>
          <p:spPr bwMode="gray">
            <a:xfrm>
              <a:off x="1680" y="1392"/>
              <a:ext cx="2736" cy="288"/>
            </a:xfrm>
            <a:prstGeom prst="rect">
              <a:avLst/>
            </a:prstGeom>
            <a:gradFill rotWithShape="1">
              <a:gsLst>
                <a:gs pos="0">
                  <a:srgbClr val="68D8F2">
                    <a:gamma/>
                    <a:tint val="36471"/>
                    <a:invGamma/>
                  </a:srgbClr>
                </a:gs>
                <a:gs pos="100000">
                  <a:srgbClr val="68D8F2"/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68D8F2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36"/>
            <p:cNvSpPr>
              <a:spLocks noChangeArrowheads="1"/>
            </p:cNvSpPr>
            <p:nvPr/>
          </p:nvSpPr>
          <p:spPr bwMode="gray">
            <a:xfrm>
              <a:off x="1344" y="1392"/>
              <a:ext cx="384" cy="288"/>
            </a:xfrm>
            <a:prstGeom prst="rect">
              <a:avLst/>
            </a:prstGeom>
            <a:gradFill rotWithShape="1">
              <a:gsLst>
                <a:gs pos="0">
                  <a:srgbClr val="4D98E3">
                    <a:gamma/>
                    <a:shade val="51373"/>
                    <a:invGamma/>
                  </a:srgbClr>
                </a:gs>
                <a:gs pos="50000">
                  <a:srgbClr val="4D98E3"/>
                </a:gs>
                <a:gs pos="100000">
                  <a:srgbClr val="4D98E3">
                    <a:gamma/>
                    <a:shade val="51373"/>
                    <a:invGamma/>
                  </a:srgbClr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4D98E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b="1"/>
                <a:t>5</a:t>
              </a:r>
            </a:p>
          </p:txBody>
        </p:sp>
      </p:grp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1525905" y="1433805"/>
            <a:ext cx="66808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Профсоюзный контроль совместно с органами, осуществляющими контрольные и надзорные функции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2" name="Rectangle 40"/>
          <p:cNvSpPr>
            <a:spLocks noChangeArrowheads="1"/>
          </p:cNvSpPr>
          <p:nvPr/>
        </p:nvSpPr>
        <p:spPr bwMode="auto">
          <a:xfrm>
            <a:off x="1525905" y="2994536"/>
            <a:ext cx="66808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Оказание бесплатной юридической помощи (трудовое, жилищное, семейное, гражданское, земельное право)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4" name="Rectangle 42"/>
          <p:cNvSpPr>
            <a:spLocks noChangeArrowheads="1"/>
          </p:cNvSpPr>
          <p:nvPr/>
        </p:nvSpPr>
        <p:spPr bwMode="auto">
          <a:xfrm>
            <a:off x="1525905" y="4380424"/>
            <a:ext cx="668083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Информационно-просветительная и методическая работа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0" y="177270"/>
            <a:ext cx="8686800" cy="104722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Численность профсоюзных работников, осуществляющих правозащитную деятельность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206292"/>
              </p:ext>
            </p:extLst>
          </p:nvPr>
        </p:nvGraphicFramePr>
        <p:xfrm>
          <a:off x="628650" y="1543050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Соглашения о взаимодействии и сотрудничестве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"/>
          <a:stretch/>
        </p:blipFill>
        <p:spPr>
          <a:xfrm>
            <a:off x="2197108" y="1779270"/>
            <a:ext cx="4536424" cy="435133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09085547"/>
              </p:ext>
            </p:extLst>
          </p:nvPr>
        </p:nvGraphicFramePr>
        <p:xfrm>
          <a:off x="76200" y="1325880"/>
          <a:ext cx="3482340" cy="390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97348858"/>
              </p:ext>
            </p:extLst>
          </p:nvPr>
        </p:nvGraphicFramePr>
        <p:xfrm>
          <a:off x="5196840" y="1310640"/>
          <a:ext cx="3482340" cy="390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4820" y="177800"/>
            <a:ext cx="8679181" cy="1046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Взаимодействие с прокуратурой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1979870" y="866507"/>
            <a:ext cx="1292662" cy="32084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723 исковых заявления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6362341" y="1230849"/>
            <a:ext cx="1292662" cy="24797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28 млн.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 рублей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557"/>
          <p:cNvSpPr>
            <a:spLocks noChangeShapeType="1"/>
          </p:cNvSpPr>
          <p:nvPr/>
        </p:nvSpPr>
        <p:spPr bwMode="auto">
          <a:xfrm>
            <a:off x="1943100" y="58991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1558"/>
          <p:cNvSpPr>
            <a:spLocks noChangeShapeType="1"/>
          </p:cNvSpPr>
          <p:nvPr/>
        </p:nvSpPr>
        <p:spPr bwMode="auto">
          <a:xfrm>
            <a:off x="1943100" y="58991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1561"/>
          <p:cNvSpPr>
            <a:spLocks noChangeShapeType="1"/>
          </p:cNvSpPr>
          <p:nvPr/>
        </p:nvSpPr>
        <p:spPr bwMode="auto">
          <a:xfrm>
            <a:off x="1730375" y="60610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562"/>
          <p:cNvSpPr>
            <a:spLocks noChangeShapeType="1"/>
          </p:cNvSpPr>
          <p:nvPr/>
        </p:nvSpPr>
        <p:spPr bwMode="auto">
          <a:xfrm>
            <a:off x="1730375" y="60610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574"/>
          <p:cNvSpPr>
            <a:spLocks noChangeShapeType="1"/>
          </p:cNvSpPr>
          <p:nvPr/>
        </p:nvSpPr>
        <p:spPr bwMode="auto">
          <a:xfrm>
            <a:off x="1717675" y="59150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575"/>
          <p:cNvSpPr>
            <a:spLocks noChangeShapeType="1"/>
          </p:cNvSpPr>
          <p:nvPr/>
        </p:nvSpPr>
        <p:spPr bwMode="auto">
          <a:xfrm>
            <a:off x="1717675" y="59150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598"/>
          <p:cNvSpPr>
            <a:spLocks noChangeShapeType="1"/>
          </p:cNvSpPr>
          <p:nvPr/>
        </p:nvSpPr>
        <p:spPr bwMode="auto">
          <a:xfrm>
            <a:off x="4899025" y="61341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599"/>
          <p:cNvSpPr>
            <a:spLocks noChangeShapeType="1"/>
          </p:cNvSpPr>
          <p:nvPr/>
        </p:nvSpPr>
        <p:spPr bwMode="auto">
          <a:xfrm>
            <a:off x="4899025" y="61341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602"/>
          <p:cNvSpPr>
            <a:spLocks noChangeShapeType="1"/>
          </p:cNvSpPr>
          <p:nvPr/>
        </p:nvSpPr>
        <p:spPr bwMode="auto">
          <a:xfrm>
            <a:off x="4873625" y="59817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603"/>
          <p:cNvSpPr>
            <a:spLocks noChangeShapeType="1"/>
          </p:cNvSpPr>
          <p:nvPr/>
        </p:nvSpPr>
        <p:spPr bwMode="auto">
          <a:xfrm>
            <a:off x="4873625" y="59817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AutoShape 3030"/>
          <p:cNvSpPr>
            <a:spLocks noChangeArrowheads="1"/>
          </p:cNvSpPr>
          <p:nvPr/>
        </p:nvSpPr>
        <p:spPr bwMode="auto">
          <a:xfrm>
            <a:off x="1100138" y="4149971"/>
            <a:ext cx="2868613" cy="12779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3032"/>
          <p:cNvSpPr>
            <a:spLocks noChangeArrowheads="1"/>
          </p:cNvSpPr>
          <p:nvPr/>
        </p:nvSpPr>
        <p:spPr bwMode="auto">
          <a:xfrm>
            <a:off x="3554413" y="2778371"/>
            <a:ext cx="2871787" cy="26495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3073"/>
          <p:cNvGrpSpPr>
            <a:grpSpLocks/>
          </p:cNvGrpSpPr>
          <p:nvPr/>
        </p:nvGrpSpPr>
        <p:grpSpPr bwMode="auto">
          <a:xfrm>
            <a:off x="1085699" y="2614721"/>
            <a:ext cx="1511300" cy="1755775"/>
            <a:chOff x="656" y="1998"/>
            <a:chExt cx="952" cy="1106"/>
          </a:xfrm>
        </p:grpSpPr>
        <p:sp>
          <p:nvSpPr>
            <p:cNvPr id="16" name="Oval 3055"/>
            <p:cNvSpPr>
              <a:spLocks noChangeArrowheads="1"/>
            </p:cNvSpPr>
            <p:nvPr/>
          </p:nvSpPr>
          <p:spPr bwMode="auto">
            <a:xfrm rot="-2771362">
              <a:off x="656" y="1998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3056"/>
            <p:cNvGrpSpPr>
              <a:grpSpLocks/>
            </p:cNvGrpSpPr>
            <p:nvPr/>
          </p:nvGrpSpPr>
          <p:grpSpPr bwMode="auto">
            <a:xfrm>
              <a:off x="930" y="2977"/>
              <a:ext cx="403" cy="127"/>
              <a:chOff x="3839" y="1842"/>
              <a:chExt cx="576" cy="181"/>
            </a:xfrm>
          </p:grpSpPr>
          <p:sp>
            <p:nvSpPr>
              <p:cNvPr id="18" name="Oval 3057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3058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" name="Line 3060"/>
          <p:cNvSpPr>
            <a:spLocks noChangeShapeType="1"/>
          </p:cNvSpPr>
          <p:nvPr/>
        </p:nvSpPr>
        <p:spPr bwMode="auto">
          <a:xfrm>
            <a:off x="2390775" y="4997450"/>
            <a:ext cx="0" cy="865188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063"/>
          <p:cNvSpPr>
            <a:spLocks noChangeShapeType="1"/>
          </p:cNvSpPr>
          <p:nvPr/>
        </p:nvSpPr>
        <p:spPr bwMode="auto">
          <a:xfrm>
            <a:off x="5378450" y="4071938"/>
            <a:ext cx="0" cy="1800225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" name="Group 3074"/>
          <p:cNvGrpSpPr>
            <a:grpSpLocks/>
          </p:cNvGrpSpPr>
          <p:nvPr/>
        </p:nvGrpSpPr>
        <p:grpSpPr bwMode="auto">
          <a:xfrm>
            <a:off x="2490788" y="2627347"/>
            <a:ext cx="1511300" cy="1755775"/>
            <a:chOff x="1724" y="1635"/>
            <a:chExt cx="952" cy="1106"/>
          </a:xfrm>
        </p:grpSpPr>
        <p:sp>
          <p:nvSpPr>
            <p:cNvPr id="24" name="Oval 3050"/>
            <p:cNvSpPr>
              <a:spLocks noChangeArrowheads="1"/>
            </p:cNvSpPr>
            <p:nvPr/>
          </p:nvSpPr>
          <p:spPr bwMode="auto">
            <a:xfrm rot="-2771362">
              <a:off x="1724" y="1635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3064"/>
            <p:cNvGrpSpPr>
              <a:grpSpLocks/>
            </p:cNvGrpSpPr>
            <p:nvPr/>
          </p:nvGrpSpPr>
          <p:grpSpPr bwMode="auto">
            <a:xfrm>
              <a:off x="1998" y="2614"/>
              <a:ext cx="403" cy="127"/>
              <a:chOff x="3839" y="1842"/>
              <a:chExt cx="576" cy="181"/>
            </a:xfrm>
          </p:grpSpPr>
          <p:sp>
            <p:nvSpPr>
              <p:cNvPr id="26" name="Oval 3065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3066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3075"/>
          <p:cNvGrpSpPr>
            <a:grpSpLocks/>
          </p:cNvGrpSpPr>
          <p:nvPr/>
        </p:nvGrpSpPr>
        <p:grpSpPr bwMode="auto">
          <a:xfrm>
            <a:off x="4142485" y="1894403"/>
            <a:ext cx="1511300" cy="1755775"/>
            <a:chOff x="2793" y="1272"/>
            <a:chExt cx="952" cy="1106"/>
          </a:xfrm>
        </p:grpSpPr>
        <p:sp>
          <p:nvSpPr>
            <p:cNvPr id="29" name="Oval 3043"/>
            <p:cNvSpPr>
              <a:spLocks noChangeArrowheads="1"/>
            </p:cNvSpPr>
            <p:nvPr/>
          </p:nvSpPr>
          <p:spPr bwMode="auto">
            <a:xfrm rot="-2771362">
              <a:off x="2793" y="1272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3067"/>
            <p:cNvGrpSpPr>
              <a:grpSpLocks/>
            </p:cNvGrpSpPr>
            <p:nvPr/>
          </p:nvGrpSpPr>
          <p:grpSpPr bwMode="auto">
            <a:xfrm>
              <a:off x="3067" y="2251"/>
              <a:ext cx="403" cy="127"/>
              <a:chOff x="3839" y="1842"/>
              <a:chExt cx="576" cy="181"/>
            </a:xfrm>
          </p:grpSpPr>
          <p:sp>
            <p:nvSpPr>
              <p:cNvPr id="31" name="Oval 3068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3069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" name="AutoShape 3033"/>
          <p:cNvSpPr>
            <a:spLocks noChangeArrowheads="1"/>
          </p:cNvSpPr>
          <p:nvPr/>
        </p:nvSpPr>
        <p:spPr bwMode="auto">
          <a:xfrm>
            <a:off x="5514023" y="2130671"/>
            <a:ext cx="2868612" cy="32972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076"/>
          <p:cNvGrpSpPr>
            <a:grpSpLocks/>
          </p:cNvGrpSpPr>
          <p:nvPr/>
        </p:nvGrpSpPr>
        <p:grpSpPr bwMode="auto">
          <a:xfrm>
            <a:off x="6106318" y="1064320"/>
            <a:ext cx="1511300" cy="1760537"/>
            <a:chOff x="3862" y="848"/>
            <a:chExt cx="952" cy="1109"/>
          </a:xfrm>
        </p:grpSpPr>
        <p:sp>
          <p:nvSpPr>
            <p:cNvPr id="35" name="Oval 3035"/>
            <p:cNvSpPr>
              <a:spLocks noChangeArrowheads="1"/>
            </p:cNvSpPr>
            <p:nvPr/>
          </p:nvSpPr>
          <p:spPr bwMode="auto">
            <a:xfrm rot="-2771362">
              <a:off x="3862" y="848"/>
              <a:ext cx="952" cy="95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" name="Group 3070"/>
            <p:cNvGrpSpPr>
              <a:grpSpLocks/>
            </p:cNvGrpSpPr>
            <p:nvPr/>
          </p:nvGrpSpPr>
          <p:grpSpPr bwMode="auto">
            <a:xfrm>
              <a:off x="4136" y="1830"/>
              <a:ext cx="403" cy="127"/>
              <a:chOff x="3839" y="1842"/>
              <a:chExt cx="576" cy="181"/>
            </a:xfrm>
          </p:grpSpPr>
          <p:sp>
            <p:nvSpPr>
              <p:cNvPr id="37" name="Oval 3071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3072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7" name="Freeform 3091"/>
          <p:cNvSpPr>
            <a:spLocks noEditPoints="1"/>
          </p:cNvSpPr>
          <p:nvPr/>
        </p:nvSpPr>
        <p:spPr bwMode="auto">
          <a:xfrm>
            <a:off x="4171616" y="2274631"/>
            <a:ext cx="498751" cy="597415"/>
          </a:xfrm>
          <a:custGeom>
            <a:avLst/>
            <a:gdLst>
              <a:gd name="T0" fmla="*/ 18 w 300"/>
              <a:gd name="T1" fmla="*/ 200 h 302"/>
              <a:gd name="T2" fmla="*/ 298 w 300"/>
              <a:gd name="T3" fmla="*/ 282 h 302"/>
              <a:gd name="T4" fmla="*/ 270 w 300"/>
              <a:gd name="T5" fmla="*/ 150 h 302"/>
              <a:gd name="T6" fmla="*/ 30 w 300"/>
              <a:gd name="T7" fmla="*/ 30 h 302"/>
              <a:gd name="T8" fmla="*/ 32 w 300"/>
              <a:gd name="T9" fmla="*/ 264 h 302"/>
              <a:gd name="T10" fmla="*/ 46 w 300"/>
              <a:gd name="T11" fmla="*/ 264 h 302"/>
              <a:gd name="T12" fmla="*/ 38 w 300"/>
              <a:gd name="T13" fmla="*/ 238 h 302"/>
              <a:gd name="T14" fmla="*/ 64 w 300"/>
              <a:gd name="T15" fmla="*/ 244 h 302"/>
              <a:gd name="T16" fmla="*/ 44 w 300"/>
              <a:gd name="T17" fmla="*/ 212 h 302"/>
              <a:gd name="T18" fmla="*/ 62 w 300"/>
              <a:gd name="T19" fmla="*/ 222 h 302"/>
              <a:gd name="T20" fmla="*/ 56 w 300"/>
              <a:gd name="T21" fmla="*/ 258 h 302"/>
              <a:gd name="T22" fmla="*/ 68 w 300"/>
              <a:gd name="T23" fmla="*/ 268 h 302"/>
              <a:gd name="T24" fmla="*/ 68 w 300"/>
              <a:gd name="T25" fmla="*/ 32 h 302"/>
              <a:gd name="T26" fmla="*/ 240 w 300"/>
              <a:gd name="T27" fmla="*/ 142 h 302"/>
              <a:gd name="T28" fmla="*/ 70 w 300"/>
              <a:gd name="T29" fmla="*/ 218 h 302"/>
              <a:gd name="T30" fmla="*/ 82 w 300"/>
              <a:gd name="T31" fmla="*/ 218 h 302"/>
              <a:gd name="T32" fmla="*/ 72 w 300"/>
              <a:gd name="T33" fmla="*/ 238 h 302"/>
              <a:gd name="T34" fmla="*/ 86 w 300"/>
              <a:gd name="T35" fmla="*/ 242 h 302"/>
              <a:gd name="T36" fmla="*/ 76 w 300"/>
              <a:gd name="T37" fmla="*/ 260 h 302"/>
              <a:gd name="T38" fmla="*/ 90 w 300"/>
              <a:gd name="T39" fmla="*/ 268 h 302"/>
              <a:gd name="T40" fmla="*/ 94 w 300"/>
              <a:gd name="T41" fmla="*/ 210 h 302"/>
              <a:gd name="T42" fmla="*/ 102 w 300"/>
              <a:gd name="T43" fmla="*/ 222 h 302"/>
              <a:gd name="T44" fmla="*/ 98 w 300"/>
              <a:gd name="T45" fmla="*/ 234 h 302"/>
              <a:gd name="T46" fmla="*/ 104 w 300"/>
              <a:gd name="T47" fmla="*/ 248 h 302"/>
              <a:gd name="T48" fmla="*/ 98 w 300"/>
              <a:gd name="T49" fmla="*/ 234 h 302"/>
              <a:gd name="T50" fmla="*/ 126 w 300"/>
              <a:gd name="T51" fmla="*/ 272 h 302"/>
              <a:gd name="T52" fmla="*/ 200 w 300"/>
              <a:gd name="T53" fmla="*/ 258 h 302"/>
              <a:gd name="T54" fmla="*/ 110 w 300"/>
              <a:gd name="T55" fmla="*/ 214 h 302"/>
              <a:gd name="T56" fmla="*/ 122 w 300"/>
              <a:gd name="T57" fmla="*/ 222 h 302"/>
              <a:gd name="T58" fmla="*/ 118 w 300"/>
              <a:gd name="T59" fmla="*/ 234 h 302"/>
              <a:gd name="T60" fmla="*/ 124 w 300"/>
              <a:gd name="T61" fmla="*/ 248 h 302"/>
              <a:gd name="T62" fmla="*/ 134 w 300"/>
              <a:gd name="T63" fmla="*/ 210 h 302"/>
              <a:gd name="T64" fmla="*/ 142 w 300"/>
              <a:gd name="T65" fmla="*/ 222 h 302"/>
              <a:gd name="T66" fmla="*/ 136 w 300"/>
              <a:gd name="T67" fmla="*/ 238 h 302"/>
              <a:gd name="T68" fmla="*/ 150 w 300"/>
              <a:gd name="T69" fmla="*/ 244 h 302"/>
              <a:gd name="T70" fmla="*/ 154 w 300"/>
              <a:gd name="T71" fmla="*/ 210 h 302"/>
              <a:gd name="T72" fmla="*/ 160 w 300"/>
              <a:gd name="T73" fmla="*/ 226 h 302"/>
              <a:gd name="T74" fmla="*/ 154 w 300"/>
              <a:gd name="T75" fmla="*/ 210 h 302"/>
              <a:gd name="T76" fmla="*/ 168 w 300"/>
              <a:gd name="T77" fmla="*/ 248 h 302"/>
              <a:gd name="T78" fmla="*/ 172 w 300"/>
              <a:gd name="T79" fmla="*/ 210 h 302"/>
              <a:gd name="T80" fmla="*/ 180 w 300"/>
              <a:gd name="T81" fmla="*/ 226 h 302"/>
              <a:gd name="T82" fmla="*/ 182 w 300"/>
              <a:gd name="T83" fmla="*/ 234 h 302"/>
              <a:gd name="T84" fmla="*/ 190 w 300"/>
              <a:gd name="T85" fmla="*/ 248 h 302"/>
              <a:gd name="T86" fmla="*/ 182 w 300"/>
              <a:gd name="T87" fmla="*/ 234 h 302"/>
              <a:gd name="T88" fmla="*/ 198 w 300"/>
              <a:gd name="T89" fmla="*/ 226 h 302"/>
              <a:gd name="T90" fmla="*/ 192 w 300"/>
              <a:gd name="T91" fmla="*/ 210 h 302"/>
              <a:gd name="T92" fmla="*/ 208 w 300"/>
              <a:gd name="T93" fmla="*/ 248 h 302"/>
              <a:gd name="T94" fmla="*/ 206 w 300"/>
              <a:gd name="T95" fmla="*/ 234 h 302"/>
              <a:gd name="T96" fmla="*/ 214 w 300"/>
              <a:gd name="T97" fmla="*/ 272 h 302"/>
              <a:gd name="T98" fmla="*/ 220 w 300"/>
              <a:gd name="T99" fmla="*/ 256 h 302"/>
              <a:gd name="T100" fmla="*/ 212 w 300"/>
              <a:gd name="T101" fmla="*/ 226 h 302"/>
              <a:gd name="T102" fmla="*/ 222 w 300"/>
              <a:gd name="T103" fmla="*/ 212 h 302"/>
              <a:gd name="T104" fmla="*/ 222 w 300"/>
              <a:gd name="T105" fmla="*/ 248 h 302"/>
              <a:gd name="T106" fmla="*/ 232 w 300"/>
              <a:gd name="T107" fmla="*/ 234 h 302"/>
              <a:gd name="T108" fmla="*/ 232 w 300"/>
              <a:gd name="T109" fmla="*/ 222 h 302"/>
              <a:gd name="T110" fmla="*/ 256 w 300"/>
              <a:gd name="T111" fmla="*/ 214 h 302"/>
              <a:gd name="T112" fmla="*/ 232 w 300"/>
              <a:gd name="T113" fmla="*/ 268 h 302"/>
              <a:gd name="T114" fmla="*/ 246 w 300"/>
              <a:gd name="T115" fmla="*/ 260 h 302"/>
              <a:gd name="T116" fmla="*/ 242 w 300"/>
              <a:gd name="T117" fmla="*/ 242 h 302"/>
              <a:gd name="T118" fmla="*/ 262 w 300"/>
              <a:gd name="T119" fmla="*/ 242 h 302"/>
              <a:gd name="T120" fmla="*/ 252 w 300"/>
              <a:gd name="T121" fmla="*/ 260 h 302"/>
              <a:gd name="T122" fmla="*/ 270 w 300"/>
              <a:gd name="T123" fmla="*/ 268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0" h="302">
                <a:moveTo>
                  <a:pt x="30" y="302"/>
                </a:move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8" y="292"/>
                </a:lnTo>
                <a:lnTo>
                  <a:pt x="2" y="282"/>
                </a:lnTo>
                <a:lnTo>
                  <a:pt x="0" y="272"/>
                </a:lnTo>
                <a:lnTo>
                  <a:pt x="0" y="272"/>
                </a:lnTo>
                <a:lnTo>
                  <a:pt x="0" y="266"/>
                </a:lnTo>
                <a:lnTo>
                  <a:pt x="2" y="260"/>
                </a:lnTo>
                <a:lnTo>
                  <a:pt x="16" y="206"/>
                </a:lnTo>
                <a:lnTo>
                  <a:pt x="16" y="206"/>
                </a:lnTo>
                <a:lnTo>
                  <a:pt x="18" y="200"/>
                </a:lnTo>
                <a:lnTo>
                  <a:pt x="18" y="200"/>
                </a:lnTo>
                <a:lnTo>
                  <a:pt x="24" y="198"/>
                </a:lnTo>
                <a:lnTo>
                  <a:pt x="30" y="196"/>
                </a:lnTo>
                <a:lnTo>
                  <a:pt x="270" y="196"/>
                </a:lnTo>
                <a:lnTo>
                  <a:pt x="270" y="196"/>
                </a:lnTo>
                <a:lnTo>
                  <a:pt x="276" y="198"/>
                </a:lnTo>
                <a:lnTo>
                  <a:pt x="280" y="200"/>
                </a:lnTo>
                <a:lnTo>
                  <a:pt x="280" y="200"/>
                </a:lnTo>
                <a:lnTo>
                  <a:pt x="284" y="206"/>
                </a:lnTo>
                <a:lnTo>
                  <a:pt x="298" y="260"/>
                </a:lnTo>
                <a:lnTo>
                  <a:pt x="298" y="260"/>
                </a:lnTo>
                <a:lnTo>
                  <a:pt x="300" y="266"/>
                </a:lnTo>
                <a:lnTo>
                  <a:pt x="300" y="272"/>
                </a:lnTo>
                <a:lnTo>
                  <a:pt x="300" y="272"/>
                </a:lnTo>
                <a:lnTo>
                  <a:pt x="298" y="282"/>
                </a:lnTo>
                <a:lnTo>
                  <a:pt x="292" y="292"/>
                </a:lnTo>
                <a:lnTo>
                  <a:pt x="292" y="292"/>
                </a:lnTo>
                <a:lnTo>
                  <a:pt x="282" y="300"/>
                </a:lnTo>
                <a:lnTo>
                  <a:pt x="270" y="302"/>
                </a:lnTo>
                <a:lnTo>
                  <a:pt x="30" y="302"/>
                </a:lnTo>
                <a:close/>
                <a:moveTo>
                  <a:pt x="60" y="0"/>
                </a:moveTo>
                <a:lnTo>
                  <a:pt x="240" y="0"/>
                </a:lnTo>
                <a:lnTo>
                  <a:pt x="240" y="0"/>
                </a:lnTo>
                <a:lnTo>
                  <a:pt x="252" y="2"/>
                </a:lnTo>
                <a:lnTo>
                  <a:pt x="262" y="8"/>
                </a:lnTo>
                <a:lnTo>
                  <a:pt x="262" y="8"/>
                </a:lnTo>
                <a:lnTo>
                  <a:pt x="268" y="18"/>
                </a:lnTo>
                <a:lnTo>
                  <a:pt x="270" y="30"/>
                </a:lnTo>
                <a:lnTo>
                  <a:pt x="270" y="150"/>
                </a:lnTo>
                <a:lnTo>
                  <a:pt x="270" y="150"/>
                </a:lnTo>
                <a:lnTo>
                  <a:pt x="268" y="162"/>
                </a:lnTo>
                <a:lnTo>
                  <a:pt x="262" y="172"/>
                </a:lnTo>
                <a:lnTo>
                  <a:pt x="262" y="172"/>
                </a:lnTo>
                <a:lnTo>
                  <a:pt x="252" y="178"/>
                </a:lnTo>
                <a:lnTo>
                  <a:pt x="240" y="180"/>
                </a:lnTo>
                <a:lnTo>
                  <a:pt x="60" y="180"/>
                </a:lnTo>
                <a:lnTo>
                  <a:pt x="60" y="180"/>
                </a:lnTo>
                <a:lnTo>
                  <a:pt x="48" y="178"/>
                </a:lnTo>
                <a:lnTo>
                  <a:pt x="38" y="172"/>
                </a:lnTo>
                <a:lnTo>
                  <a:pt x="38" y="172"/>
                </a:lnTo>
                <a:lnTo>
                  <a:pt x="32" y="162"/>
                </a:lnTo>
                <a:lnTo>
                  <a:pt x="30" y="150"/>
                </a:lnTo>
                <a:lnTo>
                  <a:pt x="30" y="30"/>
                </a:lnTo>
                <a:lnTo>
                  <a:pt x="30" y="30"/>
                </a:lnTo>
                <a:lnTo>
                  <a:pt x="32" y="18"/>
                </a:lnTo>
                <a:lnTo>
                  <a:pt x="38" y="8"/>
                </a:lnTo>
                <a:lnTo>
                  <a:pt x="38" y="8"/>
                </a:lnTo>
                <a:lnTo>
                  <a:pt x="48" y="2"/>
                </a:lnTo>
                <a:lnTo>
                  <a:pt x="60" y="0"/>
                </a:lnTo>
                <a:lnTo>
                  <a:pt x="60" y="0"/>
                </a:lnTo>
                <a:close/>
                <a:moveTo>
                  <a:pt x="36" y="256"/>
                </a:moveTo>
                <a:lnTo>
                  <a:pt x="36" y="256"/>
                </a:lnTo>
                <a:lnTo>
                  <a:pt x="34" y="258"/>
                </a:lnTo>
                <a:lnTo>
                  <a:pt x="32" y="260"/>
                </a:lnTo>
                <a:lnTo>
                  <a:pt x="32" y="260"/>
                </a:lnTo>
                <a:lnTo>
                  <a:pt x="32" y="264"/>
                </a:lnTo>
                <a:lnTo>
                  <a:pt x="32" y="264"/>
                </a:lnTo>
                <a:lnTo>
                  <a:pt x="30" y="268"/>
                </a:lnTo>
                <a:lnTo>
                  <a:pt x="30" y="268"/>
                </a:lnTo>
                <a:lnTo>
                  <a:pt x="30" y="270"/>
                </a:lnTo>
                <a:lnTo>
                  <a:pt x="32" y="272"/>
                </a:lnTo>
                <a:lnTo>
                  <a:pt x="32" y="272"/>
                </a:lnTo>
                <a:lnTo>
                  <a:pt x="36" y="272"/>
                </a:lnTo>
                <a:lnTo>
                  <a:pt x="36" y="272"/>
                </a:lnTo>
                <a:lnTo>
                  <a:pt x="40" y="272"/>
                </a:lnTo>
                <a:lnTo>
                  <a:pt x="40" y="272"/>
                </a:lnTo>
                <a:lnTo>
                  <a:pt x="44" y="270"/>
                </a:lnTo>
                <a:lnTo>
                  <a:pt x="46" y="268"/>
                </a:lnTo>
                <a:lnTo>
                  <a:pt x="46" y="268"/>
                </a:lnTo>
                <a:lnTo>
                  <a:pt x="46" y="264"/>
                </a:lnTo>
                <a:lnTo>
                  <a:pt x="46" y="264"/>
                </a:lnTo>
                <a:lnTo>
                  <a:pt x="46" y="260"/>
                </a:lnTo>
                <a:lnTo>
                  <a:pt x="46" y="260"/>
                </a:lnTo>
                <a:lnTo>
                  <a:pt x="46" y="258"/>
                </a:lnTo>
                <a:lnTo>
                  <a:pt x="44" y="256"/>
                </a:lnTo>
                <a:lnTo>
                  <a:pt x="44" y="256"/>
                </a:lnTo>
                <a:lnTo>
                  <a:pt x="40" y="256"/>
                </a:lnTo>
                <a:lnTo>
                  <a:pt x="40" y="256"/>
                </a:lnTo>
                <a:lnTo>
                  <a:pt x="36" y="256"/>
                </a:lnTo>
                <a:lnTo>
                  <a:pt x="36" y="256"/>
                </a:lnTo>
                <a:close/>
                <a:moveTo>
                  <a:pt x="42" y="234"/>
                </a:moveTo>
                <a:lnTo>
                  <a:pt x="42" y="234"/>
                </a:lnTo>
                <a:lnTo>
                  <a:pt x="40" y="234"/>
                </a:lnTo>
                <a:lnTo>
                  <a:pt x="38" y="238"/>
                </a:lnTo>
                <a:lnTo>
                  <a:pt x="38" y="238"/>
                </a:lnTo>
                <a:lnTo>
                  <a:pt x="36" y="242"/>
                </a:lnTo>
                <a:lnTo>
                  <a:pt x="36" y="242"/>
                </a:lnTo>
                <a:lnTo>
                  <a:pt x="36" y="244"/>
                </a:lnTo>
                <a:lnTo>
                  <a:pt x="36" y="244"/>
                </a:lnTo>
                <a:lnTo>
                  <a:pt x="36" y="248"/>
                </a:lnTo>
                <a:lnTo>
                  <a:pt x="38" y="248"/>
                </a:lnTo>
                <a:lnTo>
                  <a:pt x="38" y="248"/>
                </a:lnTo>
                <a:lnTo>
                  <a:pt x="50" y="248"/>
                </a:lnTo>
                <a:lnTo>
                  <a:pt x="50" y="248"/>
                </a:lnTo>
                <a:lnTo>
                  <a:pt x="60" y="248"/>
                </a:lnTo>
                <a:lnTo>
                  <a:pt x="60" y="248"/>
                </a:lnTo>
                <a:lnTo>
                  <a:pt x="62" y="248"/>
                </a:lnTo>
                <a:lnTo>
                  <a:pt x="64" y="244"/>
                </a:lnTo>
                <a:lnTo>
                  <a:pt x="64" y="244"/>
                </a:lnTo>
                <a:lnTo>
                  <a:pt x="64" y="242"/>
                </a:lnTo>
                <a:lnTo>
                  <a:pt x="64" y="242"/>
                </a:lnTo>
                <a:lnTo>
                  <a:pt x="66" y="238"/>
                </a:lnTo>
                <a:lnTo>
                  <a:pt x="66" y="238"/>
                </a:lnTo>
                <a:lnTo>
                  <a:pt x="66" y="234"/>
                </a:lnTo>
                <a:lnTo>
                  <a:pt x="62" y="234"/>
                </a:lnTo>
                <a:lnTo>
                  <a:pt x="62" y="234"/>
                </a:lnTo>
                <a:lnTo>
                  <a:pt x="52" y="234"/>
                </a:lnTo>
                <a:lnTo>
                  <a:pt x="52" y="234"/>
                </a:lnTo>
                <a:lnTo>
                  <a:pt x="42" y="234"/>
                </a:lnTo>
                <a:lnTo>
                  <a:pt x="42" y="234"/>
                </a:lnTo>
                <a:close/>
                <a:moveTo>
                  <a:pt x="48" y="210"/>
                </a:moveTo>
                <a:lnTo>
                  <a:pt x="48" y="210"/>
                </a:lnTo>
                <a:lnTo>
                  <a:pt x="44" y="212"/>
                </a:lnTo>
                <a:lnTo>
                  <a:pt x="44" y="214"/>
                </a:lnTo>
                <a:lnTo>
                  <a:pt x="44" y="214"/>
                </a:lnTo>
                <a:lnTo>
                  <a:pt x="42" y="222"/>
                </a:lnTo>
                <a:lnTo>
                  <a:pt x="42" y="222"/>
                </a:lnTo>
                <a:lnTo>
                  <a:pt x="42" y="226"/>
                </a:lnTo>
                <a:lnTo>
                  <a:pt x="44" y="226"/>
                </a:lnTo>
                <a:lnTo>
                  <a:pt x="44" y="226"/>
                </a:lnTo>
                <a:lnTo>
                  <a:pt x="50" y="226"/>
                </a:lnTo>
                <a:lnTo>
                  <a:pt x="50" y="226"/>
                </a:lnTo>
                <a:lnTo>
                  <a:pt x="58" y="226"/>
                </a:lnTo>
                <a:lnTo>
                  <a:pt x="58" y="226"/>
                </a:lnTo>
                <a:lnTo>
                  <a:pt x="60" y="226"/>
                </a:lnTo>
                <a:lnTo>
                  <a:pt x="62" y="222"/>
                </a:lnTo>
                <a:lnTo>
                  <a:pt x="62" y="222"/>
                </a:lnTo>
                <a:lnTo>
                  <a:pt x="62" y="218"/>
                </a:lnTo>
                <a:lnTo>
                  <a:pt x="62" y="218"/>
                </a:lnTo>
                <a:lnTo>
                  <a:pt x="64" y="214"/>
                </a:lnTo>
                <a:lnTo>
                  <a:pt x="64" y="214"/>
                </a:lnTo>
                <a:lnTo>
                  <a:pt x="62" y="212"/>
                </a:lnTo>
                <a:lnTo>
                  <a:pt x="60" y="210"/>
                </a:lnTo>
                <a:lnTo>
                  <a:pt x="60" y="210"/>
                </a:lnTo>
                <a:lnTo>
                  <a:pt x="54" y="210"/>
                </a:lnTo>
                <a:lnTo>
                  <a:pt x="54" y="210"/>
                </a:lnTo>
                <a:lnTo>
                  <a:pt x="48" y="210"/>
                </a:lnTo>
                <a:lnTo>
                  <a:pt x="48" y="210"/>
                </a:lnTo>
                <a:close/>
                <a:moveTo>
                  <a:pt x="58" y="256"/>
                </a:moveTo>
                <a:lnTo>
                  <a:pt x="58" y="256"/>
                </a:lnTo>
                <a:lnTo>
                  <a:pt x="56" y="258"/>
                </a:lnTo>
                <a:lnTo>
                  <a:pt x="54" y="260"/>
                </a:lnTo>
                <a:lnTo>
                  <a:pt x="54" y="260"/>
                </a:lnTo>
                <a:lnTo>
                  <a:pt x="52" y="268"/>
                </a:lnTo>
                <a:lnTo>
                  <a:pt x="52" y="268"/>
                </a:lnTo>
                <a:lnTo>
                  <a:pt x="52" y="270"/>
                </a:lnTo>
                <a:lnTo>
                  <a:pt x="56" y="272"/>
                </a:lnTo>
                <a:lnTo>
                  <a:pt x="56" y="272"/>
                </a:lnTo>
                <a:lnTo>
                  <a:pt x="60" y="272"/>
                </a:lnTo>
                <a:lnTo>
                  <a:pt x="60" y="272"/>
                </a:lnTo>
                <a:lnTo>
                  <a:pt x="64" y="272"/>
                </a:lnTo>
                <a:lnTo>
                  <a:pt x="64" y="272"/>
                </a:lnTo>
                <a:lnTo>
                  <a:pt x="66" y="270"/>
                </a:lnTo>
                <a:lnTo>
                  <a:pt x="68" y="268"/>
                </a:lnTo>
                <a:lnTo>
                  <a:pt x="68" y="268"/>
                </a:lnTo>
                <a:lnTo>
                  <a:pt x="68" y="264"/>
                </a:lnTo>
                <a:lnTo>
                  <a:pt x="68" y="264"/>
                </a:lnTo>
                <a:lnTo>
                  <a:pt x="68" y="260"/>
                </a:lnTo>
                <a:lnTo>
                  <a:pt x="68" y="260"/>
                </a:lnTo>
                <a:lnTo>
                  <a:pt x="68" y="258"/>
                </a:lnTo>
                <a:lnTo>
                  <a:pt x="66" y="256"/>
                </a:lnTo>
                <a:lnTo>
                  <a:pt x="66" y="256"/>
                </a:lnTo>
                <a:lnTo>
                  <a:pt x="62" y="256"/>
                </a:lnTo>
                <a:lnTo>
                  <a:pt x="62" y="256"/>
                </a:lnTo>
                <a:lnTo>
                  <a:pt x="58" y="256"/>
                </a:lnTo>
                <a:lnTo>
                  <a:pt x="58" y="256"/>
                </a:lnTo>
                <a:close/>
                <a:moveTo>
                  <a:pt x="74" y="30"/>
                </a:moveTo>
                <a:lnTo>
                  <a:pt x="74" y="30"/>
                </a:lnTo>
                <a:lnTo>
                  <a:pt x="68" y="32"/>
                </a:lnTo>
                <a:lnTo>
                  <a:pt x="64" y="34"/>
                </a:lnTo>
                <a:lnTo>
                  <a:pt x="60" y="38"/>
                </a:lnTo>
                <a:lnTo>
                  <a:pt x="60" y="46"/>
                </a:lnTo>
                <a:lnTo>
                  <a:pt x="60" y="136"/>
                </a:lnTo>
                <a:lnTo>
                  <a:pt x="60" y="136"/>
                </a:lnTo>
                <a:lnTo>
                  <a:pt x="60" y="142"/>
                </a:lnTo>
                <a:lnTo>
                  <a:pt x="64" y="146"/>
                </a:lnTo>
                <a:lnTo>
                  <a:pt x="68" y="150"/>
                </a:lnTo>
                <a:lnTo>
                  <a:pt x="74" y="150"/>
                </a:lnTo>
                <a:lnTo>
                  <a:pt x="226" y="150"/>
                </a:lnTo>
                <a:lnTo>
                  <a:pt x="226" y="150"/>
                </a:lnTo>
                <a:lnTo>
                  <a:pt x="232" y="150"/>
                </a:lnTo>
                <a:lnTo>
                  <a:pt x="236" y="146"/>
                </a:lnTo>
                <a:lnTo>
                  <a:pt x="240" y="142"/>
                </a:lnTo>
                <a:lnTo>
                  <a:pt x="240" y="136"/>
                </a:lnTo>
                <a:lnTo>
                  <a:pt x="240" y="46"/>
                </a:lnTo>
                <a:lnTo>
                  <a:pt x="240" y="46"/>
                </a:lnTo>
                <a:lnTo>
                  <a:pt x="240" y="38"/>
                </a:lnTo>
                <a:lnTo>
                  <a:pt x="236" y="34"/>
                </a:lnTo>
                <a:lnTo>
                  <a:pt x="232" y="32"/>
                </a:lnTo>
                <a:lnTo>
                  <a:pt x="226" y="30"/>
                </a:lnTo>
                <a:lnTo>
                  <a:pt x="74" y="30"/>
                </a:lnTo>
                <a:close/>
                <a:moveTo>
                  <a:pt x="74" y="210"/>
                </a:moveTo>
                <a:lnTo>
                  <a:pt x="74" y="210"/>
                </a:lnTo>
                <a:lnTo>
                  <a:pt x="72" y="212"/>
                </a:lnTo>
                <a:lnTo>
                  <a:pt x="70" y="214"/>
                </a:lnTo>
                <a:lnTo>
                  <a:pt x="70" y="214"/>
                </a:lnTo>
                <a:lnTo>
                  <a:pt x="70" y="218"/>
                </a:lnTo>
                <a:lnTo>
                  <a:pt x="70" y="218"/>
                </a:lnTo>
                <a:lnTo>
                  <a:pt x="68" y="222"/>
                </a:lnTo>
                <a:lnTo>
                  <a:pt x="68" y="222"/>
                </a:lnTo>
                <a:lnTo>
                  <a:pt x="68" y="226"/>
                </a:lnTo>
                <a:lnTo>
                  <a:pt x="72" y="226"/>
                </a:lnTo>
                <a:lnTo>
                  <a:pt x="72" y="226"/>
                </a:lnTo>
                <a:lnTo>
                  <a:pt x="74" y="226"/>
                </a:lnTo>
                <a:lnTo>
                  <a:pt x="74" y="226"/>
                </a:lnTo>
                <a:lnTo>
                  <a:pt x="78" y="226"/>
                </a:lnTo>
                <a:lnTo>
                  <a:pt x="78" y="226"/>
                </a:lnTo>
                <a:lnTo>
                  <a:pt x="80" y="226"/>
                </a:lnTo>
                <a:lnTo>
                  <a:pt x="82" y="222"/>
                </a:lnTo>
                <a:lnTo>
                  <a:pt x="82" y="222"/>
                </a:lnTo>
                <a:lnTo>
                  <a:pt x="82" y="218"/>
                </a:lnTo>
                <a:lnTo>
                  <a:pt x="82" y="218"/>
                </a:lnTo>
                <a:lnTo>
                  <a:pt x="84" y="214"/>
                </a:lnTo>
                <a:lnTo>
                  <a:pt x="84" y="214"/>
                </a:lnTo>
                <a:lnTo>
                  <a:pt x="82" y="212"/>
                </a:lnTo>
                <a:lnTo>
                  <a:pt x="80" y="210"/>
                </a:lnTo>
                <a:lnTo>
                  <a:pt x="80" y="210"/>
                </a:lnTo>
                <a:lnTo>
                  <a:pt x="78" y="210"/>
                </a:lnTo>
                <a:lnTo>
                  <a:pt x="78" y="210"/>
                </a:lnTo>
                <a:lnTo>
                  <a:pt x="74" y="210"/>
                </a:lnTo>
                <a:lnTo>
                  <a:pt x="74" y="210"/>
                </a:lnTo>
                <a:close/>
                <a:moveTo>
                  <a:pt x="76" y="234"/>
                </a:moveTo>
                <a:lnTo>
                  <a:pt x="76" y="234"/>
                </a:lnTo>
                <a:lnTo>
                  <a:pt x="74" y="234"/>
                </a:lnTo>
                <a:lnTo>
                  <a:pt x="72" y="238"/>
                </a:lnTo>
                <a:lnTo>
                  <a:pt x="72" y="238"/>
                </a:lnTo>
                <a:lnTo>
                  <a:pt x="72" y="244"/>
                </a:lnTo>
                <a:lnTo>
                  <a:pt x="72" y="244"/>
                </a:lnTo>
                <a:lnTo>
                  <a:pt x="72" y="248"/>
                </a:lnTo>
                <a:lnTo>
                  <a:pt x="74" y="248"/>
                </a:lnTo>
                <a:lnTo>
                  <a:pt x="74" y="248"/>
                </a:lnTo>
                <a:lnTo>
                  <a:pt x="78" y="248"/>
                </a:lnTo>
                <a:lnTo>
                  <a:pt x="78" y="248"/>
                </a:lnTo>
                <a:lnTo>
                  <a:pt x="82" y="248"/>
                </a:lnTo>
                <a:lnTo>
                  <a:pt x="82" y="248"/>
                </a:lnTo>
                <a:lnTo>
                  <a:pt x="84" y="248"/>
                </a:lnTo>
                <a:lnTo>
                  <a:pt x="86" y="244"/>
                </a:lnTo>
                <a:lnTo>
                  <a:pt x="86" y="244"/>
                </a:lnTo>
                <a:lnTo>
                  <a:pt x="86" y="242"/>
                </a:lnTo>
                <a:lnTo>
                  <a:pt x="86" y="242"/>
                </a:lnTo>
                <a:lnTo>
                  <a:pt x="86" y="238"/>
                </a:lnTo>
                <a:lnTo>
                  <a:pt x="86" y="238"/>
                </a:lnTo>
                <a:lnTo>
                  <a:pt x="86" y="234"/>
                </a:lnTo>
                <a:lnTo>
                  <a:pt x="84" y="234"/>
                </a:lnTo>
                <a:lnTo>
                  <a:pt x="84" y="234"/>
                </a:lnTo>
                <a:lnTo>
                  <a:pt x="80" y="234"/>
                </a:lnTo>
                <a:lnTo>
                  <a:pt x="80" y="234"/>
                </a:lnTo>
                <a:lnTo>
                  <a:pt x="76" y="234"/>
                </a:lnTo>
                <a:lnTo>
                  <a:pt x="76" y="234"/>
                </a:lnTo>
                <a:close/>
                <a:moveTo>
                  <a:pt x="80" y="256"/>
                </a:moveTo>
                <a:lnTo>
                  <a:pt x="80" y="256"/>
                </a:lnTo>
                <a:lnTo>
                  <a:pt x="78" y="258"/>
                </a:lnTo>
                <a:lnTo>
                  <a:pt x="76" y="260"/>
                </a:lnTo>
                <a:lnTo>
                  <a:pt x="76" y="260"/>
                </a:lnTo>
                <a:lnTo>
                  <a:pt x="76" y="264"/>
                </a:lnTo>
                <a:lnTo>
                  <a:pt x="76" y="264"/>
                </a:lnTo>
                <a:lnTo>
                  <a:pt x="74" y="268"/>
                </a:lnTo>
                <a:lnTo>
                  <a:pt x="74" y="268"/>
                </a:lnTo>
                <a:lnTo>
                  <a:pt x="76" y="270"/>
                </a:lnTo>
                <a:lnTo>
                  <a:pt x="78" y="272"/>
                </a:lnTo>
                <a:lnTo>
                  <a:pt x="78" y="272"/>
                </a:lnTo>
                <a:lnTo>
                  <a:pt x="82" y="272"/>
                </a:lnTo>
                <a:lnTo>
                  <a:pt x="82" y="272"/>
                </a:lnTo>
                <a:lnTo>
                  <a:pt x="86" y="272"/>
                </a:lnTo>
                <a:lnTo>
                  <a:pt x="86" y="272"/>
                </a:lnTo>
                <a:lnTo>
                  <a:pt x="88" y="270"/>
                </a:lnTo>
                <a:lnTo>
                  <a:pt x="90" y="268"/>
                </a:lnTo>
                <a:lnTo>
                  <a:pt x="90" y="268"/>
                </a:lnTo>
                <a:lnTo>
                  <a:pt x="90" y="264"/>
                </a:lnTo>
                <a:lnTo>
                  <a:pt x="90" y="264"/>
                </a:lnTo>
                <a:lnTo>
                  <a:pt x="90" y="260"/>
                </a:lnTo>
                <a:lnTo>
                  <a:pt x="90" y="260"/>
                </a:lnTo>
                <a:lnTo>
                  <a:pt x="90" y="258"/>
                </a:lnTo>
                <a:lnTo>
                  <a:pt x="88" y="256"/>
                </a:lnTo>
                <a:lnTo>
                  <a:pt x="88" y="256"/>
                </a:lnTo>
                <a:lnTo>
                  <a:pt x="84" y="256"/>
                </a:lnTo>
                <a:lnTo>
                  <a:pt x="84" y="256"/>
                </a:lnTo>
                <a:lnTo>
                  <a:pt x="80" y="256"/>
                </a:lnTo>
                <a:lnTo>
                  <a:pt x="80" y="256"/>
                </a:lnTo>
                <a:close/>
                <a:moveTo>
                  <a:pt x="94" y="210"/>
                </a:moveTo>
                <a:lnTo>
                  <a:pt x="94" y="210"/>
                </a:lnTo>
                <a:lnTo>
                  <a:pt x="92" y="212"/>
                </a:lnTo>
                <a:lnTo>
                  <a:pt x="90" y="214"/>
                </a:lnTo>
                <a:lnTo>
                  <a:pt x="90" y="214"/>
                </a:lnTo>
                <a:lnTo>
                  <a:pt x="88" y="222"/>
                </a:lnTo>
                <a:lnTo>
                  <a:pt x="88" y="222"/>
                </a:lnTo>
                <a:lnTo>
                  <a:pt x="90" y="226"/>
                </a:lnTo>
                <a:lnTo>
                  <a:pt x="92" y="226"/>
                </a:lnTo>
                <a:lnTo>
                  <a:pt x="92" y="226"/>
                </a:lnTo>
                <a:lnTo>
                  <a:pt x="94" y="226"/>
                </a:lnTo>
                <a:lnTo>
                  <a:pt x="94" y="226"/>
                </a:lnTo>
                <a:lnTo>
                  <a:pt x="98" y="226"/>
                </a:lnTo>
                <a:lnTo>
                  <a:pt x="98" y="226"/>
                </a:lnTo>
                <a:lnTo>
                  <a:pt x="102" y="226"/>
                </a:lnTo>
                <a:lnTo>
                  <a:pt x="102" y="222"/>
                </a:lnTo>
                <a:lnTo>
                  <a:pt x="102" y="222"/>
                </a:lnTo>
                <a:lnTo>
                  <a:pt x="102" y="218"/>
                </a:lnTo>
                <a:lnTo>
                  <a:pt x="102" y="218"/>
                </a:lnTo>
                <a:lnTo>
                  <a:pt x="104" y="214"/>
                </a:lnTo>
                <a:lnTo>
                  <a:pt x="104" y="214"/>
                </a:lnTo>
                <a:lnTo>
                  <a:pt x="102" y="212"/>
                </a:lnTo>
                <a:lnTo>
                  <a:pt x="100" y="210"/>
                </a:lnTo>
                <a:lnTo>
                  <a:pt x="100" y="210"/>
                </a:lnTo>
                <a:lnTo>
                  <a:pt x="96" y="210"/>
                </a:lnTo>
                <a:lnTo>
                  <a:pt x="96" y="210"/>
                </a:lnTo>
                <a:lnTo>
                  <a:pt x="94" y="210"/>
                </a:lnTo>
                <a:lnTo>
                  <a:pt x="94" y="210"/>
                </a:lnTo>
                <a:close/>
                <a:moveTo>
                  <a:pt x="98" y="234"/>
                </a:moveTo>
                <a:lnTo>
                  <a:pt x="98" y="234"/>
                </a:lnTo>
                <a:lnTo>
                  <a:pt x="94" y="234"/>
                </a:lnTo>
                <a:lnTo>
                  <a:pt x="94" y="238"/>
                </a:lnTo>
                <a:lnTo>
                  <a:pt x="94" y="238"/>
                </a:lnTo>
                <a:lnTo>
                  <a:pt x="94" y="242"/>
                </a:lnTo>
                <a:lnTo>
                  <a:pt x="94" y="242"/>
                </a:lnTo>
                <a:lnTo>
                  <a:pt x="92" y="244"/>
                </a:lnTo>
                <a:lnTo>
                  <a:pt x="92" y="244"/>
                </a:lnTo>
                <a:lnTo>
                  <a:pt x="94" y="248"/>
                </a:lnTo>
                <a:lnTo>
                  <a:pt x="96" y="248"/>
                </a:lnTo>
                <a:lnTo>
                  <a:pt x="96" y="248"/>
                </a:lnTo>
                <a:lnTo>
                  <a:pt x="100" y="248"/>
                </a:lnTo>
                <a:lnTo>
                  <a:pt x="100" y="248"/>
                </a:lnTo>
                <a:lnTo>
                  <a:pt x="104" y="248"/>
                </a:lnTo>
                <a:lnTo>
                  <a:pt x="104" y="248"/>
                </a:lnTo>
                <a:lnTo>
                  <a:pt x="106" y="248"/>
                </a:lnTo>
                <a:lnTo>
                  <a:pt x="108" y="244"/>
                </a:lnTo>
                <a:lnTo>
                  <a:pt x="108" y="244"/>
                </a:lnTo>
                <a:lnTo>
                  <a:pt x="108" y="242"/>
                </a:lnTo>
                <a:lnTo>
                  <a:pt x="108" y="242"/>
                </a:lnTo>
                <a:lnTo>
                  <a:pt x="108" y="238"/>
                </a:lnTo>
                <a:lnTo>
                  <a:pt x="108" y="238"/>
                </a:lnTo>
                <a:lnTo>
                  <a:pt x="108" y="234"/>
                </a:lnTo>
                <a:lnTo>
                  <a:pt x="104" y="234"/>
                </a:lnTo>
                <a:lnTo>
                  <a:pt x="104" y="234"/>
                </a:lnTo>
                <a:lnTo>
                  <a:pt x="102" y="234"/>
                </a:lnTo>
                <a:lnTo>
                  <a:pt x="102" y="234"/>
                </a:lnTo>
                <a:lnTo>
                  <a:pt x="98" y="234"/>
                </a:lnTo>
                <a:lnTo>
                  <a:pt x="98" y="234"/>
                </a:lnTo>
                <a:close/>
                <a:moveTo>
                  <a:pt x="102" y="256"/>
                </a:moveTo>
                <a:lnTo>
                  <a:pt x="102" y="256"/>
                </a:lnTo>
                <a:lnTo>
                  <a:pt x="100" y="258"/>
                </a:lnTo>
                <a:lnTo>
                  <a:pt x="98" y="260"/>
                </a:lnTo>
                <a:lnTo>
                  <a:pt x="98" y="260"/>
                </a:lnTo>
                <a:lnTo>
                  <a:pt x="98" y="264"/>
                </a:lnTo>
                <a:lnTo>
                  <a:pt x="98" y="264"/>
                </a:lnTo>
                <a:lnTo>
                  <a:pt x="98" y="268"/>
                </a:lnTo>
                <a:lnTo>
                  <a:pt x="98" y="268"/>
                </a:lnTo>
                <a:lnTo>
                  <a:pt x="98" y="270"/>
                </a:lnTo>
                <a:lnTo>
                  <a:pt x="100" y="272"/>
                </a:lnTo>
                <a:lnTo>
                  <a:pt x="100" y="272"/>
                </a:lnTo>
                <a:lnTo>
                  <a:pt x="126" y="272"/>
                </a:lnTo>
                <a:lnTo>
                  <a:pt x="126" y="272"/>
                </a:lnTo>
                <a:lnTo>
                  <a:pt x="150" y="272"/>
                </a:lnTo>
                <a:lnTo>
                  <a:pt x="150" y="272"/>
                </a:lnTo>
                <a:lnTo>
                  <a:pt x="174" y="272"/>
                </a:lnTo>
                <a:lnTo>
                  <a:pt x="174" y="272"/>
                </a:lnTo>
                <a:lnTo>
                  <a:pt x="198" y="272"/>
                </a:lnTo>
                <a:lnTo>
                  <a:pt x="198" y="272"/>
                </a:lnTo>
                <a:lnTo>
                  <a:pt x="202" y="270"/>
                </a:lnTo>
                <a:lnTo>
                  <a:pt x="202" y="268"/>
                </a:lnTo>
                <a:lnTo>
                  <a:pt x="202" y="268"/>
                </a:lnTo>
                <a:lnTo>
                  <a:pt x="202" y="264"/>
                </a:lnTo>
                <a:lnTo>
                  <a:pt x="202" y="264"/>
                </a:lnTo>
                <a:lnTo>
                  <a:pt x="202" y="260"/>
                </a:lnTo>
                <a:lnTo>
                  <a:pt x="202" y="260"/>
                </a:lnTo>
                <a:lnTo>
                  <a:pt x="200" y="258"/>
                </a:lnTo>
                <a:lnTo>
                  <a:pt x="198" y="256"/>
                </a:lnTo>
                <a:lnTo>
                  <a:pt x="198" y="256"/>
                </a:lnTo>
                <a:lnTo>
                  <a:pt x="174" y="256"/>
                </a:lnTo>
                <a:lnTo>
                  <a:pt x="174" y="256"/>
                </a:lnTo>
                <a:lnTo>
                  <a:pt x="150" y="256"/>
                </a:lnTo>
                <a:lnTo>
                  <a:pt x="150" y="256"/>
                </a:lnTo>
                <a:lnTo>
                  <a:pt x="126" y="256"/>
                </a:lnTo>
                <a:lnTo>
                  <a:pt x="126" y="256"/>
                </a:lnTo>
                <a:lnTo>
                  <a:pt x="102" y="256"/>
                </a:lnTo>
                <a:lnTo>
                  <a:pt x="102" y="256"/>
                </a:lnTo>
                <a:close/>
                <a:moveTo>
                  <a:pt x="114" y="210"/>
                </a:moveTo>
                <a:lnTo>
                  <a:pt x="114" y="210"/>
                </a:lnTo>
                <a:lnTo>
                  <a:pt x="110" y="212"/>
                </a:lnTo>
                <a:lnTo>
                  <a:pt x="110" y="214"/>
                </a:lnTo>
                <a:lnTo>
                  <a:pt x="110" y="214"/>
                </a:lnTo>
                <a:lnTo>
                  <a:pt x="110" y="218"/>
                </a:lnTo>
                <a:lnTo>
                  <a:pt x="110" y="218"/>
                </a:lnTo>
                <a:lnTo>
                  <a:pt x="110" y="222"/>
                </a:lnTo>
                <a:lnTo>
                  <a:pt x="110" y="222"/>
                </a:lnTo>
                <a:lnTo>
                  <a:pt x="110" y="226"/>
                </a:lnTo>
                <a:lnTo>
                  <a:pt x="112" y="226"/>
                </a:lnTo>
                <a:lnTo>
                  <a:pt x="112" y="226"/>
                </a:lnTo>
                <a:lnTo>
                  <a:pt x="116" y="226"/>
                </a:lnTo>
                <a:lnTo>
                  <a:pt x="116" y="226"/>
                </a:lnTo>
                <a:lnTo>
                  <a:pt x="120" y="226"/>
                </a:lnTo>
                <a:lnTo>
                  <a:pt x="120" y="226"/>
                </a:lnTo>
                <a:lnTo>
                  <a:pt x="122" y="226"/>
                </a:lnTo>
                <a:lnTo>
                  <a:pt x="122" y="222"/>
                </a:lnTo>
                <a:lnTo>
                  <a:pt x="122" y="222"/>
                </a:lnTo>
                <a:lnTo>
                  <a:pt x="122" y="218"/>
                </a:lnTo>
                <a:lnTo>
                  <a:pt x="122" y="218"/>
                </a:lnTo>
                <a:lnTo>
                  <a:pt x="124" y="214"/>
                </a:lnTo>
                <a:lnTo>
                  <a:pt x="124" y="214"/>
                </a:lnTo>
                <a:lnTo>
                  <a:pt x="122" y="212"/>
                </a:lnTo>
                <a:lnTo>
                  <a:pt x="120" y="210"/>
                </a:lnTo>
                <a:lnTo>
                  <a:pt x="120" y="210"/>
                </a:lnTo>
                <a:lnTo>
                  <a:pt x="116" y="210"/>
                </a:lnTo>
                <a:lnTo>
                  <a:pt x="116" y="210"/>
                </a:lnTo>
                <a:lnTo>
                  <a:pt x="114" y="210"/>
                </a:lnTo>
                <a:lnTo>
                  <a:pt x="114" y="210"/>
                </a:lnTo>
                <a:close/>
                <a:moveTo>
                  <a:pt x="118" y="234"/>
                </a:moveTo>
                <a:lnTo>
                  <a:pt x="118" y="234"/>
                </a:lnTo>
                <a:lnTo>
                  <a:pt x="116" y="234"/>
                </a:lnTo>
                <a:lnTo>
                  <a:pt x="114" y="238"/>
                </a:lnTo>
                <a:lnTo>
                  <a:pt x="114" y="238"/>
                </a:lnTo>
                <a:lnTo>
                  <a:pt x="114" y="242"/>
                </a:lnTo>
                <a:lnTo>
                  <a:pt x="114" y="242"/>
                </a:lnTo>
                <a:lnTo>
                  <a:pt x="114" y="244"/>
                </a:lnTo>
                <a:lnTo>
                  <a:pt x="114" y="244"/>
                </a:lnTo>
                <a:lnTo>
                  <a:pt x="114" y="248"/>
                </a:lnTo>
                <a:lnTo>
                  <a:pt x="118" y="248"/>
                </a:lnTo>
                <a:lnTo>
                  <a:pt x="118" y="248"/>
                </a:lnTo>
                <a:lnTo>
                  <a:pt x="120" y="248"/>
                </a:lnTo>
                <a:lnTo>
                  <a:pt x="120" y="248"/>
                </a:lnTo>
                <a:lnTo>
                  <a:pt x="124" y="248"/>
                </a:lnTo>
                <a:lnTo>
                  <a:pt x="124" y="248"/>
                </a:lnTo>
                <a:lnTo>
                  <a:pt x="128" y="248"/>
                </a:lnTo>
                <a:lnTo>
                  <a:pt x="128" y="244"/>
                </a:lnTo>
                <a:lnTo>
                  <a:pt x="128" y="244"/>
                </a:lnTo>
                <a:lnTo>
                  <a:pt x="128" y="238"/>
                </a:lnTo>
                <a:lnTo>
                  <a:pt x="128" y="238"/>
                </a:lnTo>
                <a:lnTo>
                  <a:pt x="128" y="234"/>
                </a:lnTo>
                <a:lnTo>
                  <a:pt x="126" y="234"/>
                </a:lnTo>
                <a:lnTo>
                  <a:pt x="126" y="234"/>
                </a:lnTo>
                <a:lnTo>
                  <a:pt x="122" y="234"/>
                </a:lnTo>
                <a:lnTo>
                  <a:pt x="122" y="234"/>
                </a:lnTo>
                <a:lnTo>
                  <a:pt x="118" y="234"/>
                </a:lnTo>
                <a:lnTo>
                  <a:pt x="118" y="234"/>
                </a:lnTo>
                <a:close/>
                <a:moveTo>
                  <a:pt x="134" y="210"/>
                </a:moveTo>
                <a:lnTo>
                  <a:pt x="134" y="210"/>
                </a:lnTo>
                <a:lnTo>
                  <a:pt x="130" y="212"/>
                </a:lnTo>
                <a:lnTo>
                  <a:pt x="130" y="214"/>
                </a:lnTo>
                <a:lnTo>
                  <a:pt x="130" y="214"/>
                </a:lnTo>
                <a:lnTo>
                  <a:pt x="130" y="222"/>
                </a:lnTo>
                <a:lnTo>
                  <a:pt x="130" y="222"/>
                </a:lnTo>
                <a:lnTo>
                  <a:pt x="130" y="226"/>
                </a:lnTo>
                <a:lnTo>
                  <a:pt x="132" y="226"/>
                </a:lnTo>
                <a:lnTo>
                  <a:pt x="132" y="226"/>
                </a:lnTo>
                <a:lnTo>
                  <a:pt x="136" y="226"/>
                </a:lnTo>
                <a:lnTo>
                  <a:pt x="136" y="226"/>
                </a:lnTo>
                <a:lnTo>
                  <a:pt x="140" y="226"/>
                </a:lnTo>
                <a:lnTo>
                  <a:pt x="140" y="226"/>
                </a:lnTo>
                <a:lnTo>
                  <a:pt x="142" y="226"/>
                </a:lnTo>
                <a:lnTo>
                  <a:pt x="142" y="222"/>
                </a:lnTo>
                <a:lnTo>
                  <a:pt x="142" y="222"/>
                </a:lnTo>
                <a:lnTo>
                  <a:pt x="144" y="214"/>
                </a:lnTo>
                <a:lnTo>
                  <a:pt x="144" y="214"/>
                </a:lnTo>
                <a:lnTo>
                  <a:pt x="142" y="212"/>
                </a:lnTo>
                <a:lnTo>
                  <a:pt x="140" y="210"/>
                </a:lnTo>
                <a:lnTo>
                  <a:pt x="140" y="210"/>
                </a:lnTo>
                <a:lnTo>
                  <a:pt x="136" y="210"/>
                </a:lnTo>
                <a:lnTo>
                  <a:pt x="136" y="210"/>
                </a:lnTo>
                <a:lnTo>
                  <a:pt x="134" y="210"/>
                </a:lnTo>
                <a:lnTo>
                  <a:pt x="134" y="210"/>
                </a:lnTo>
                <a:close/>
                <a:moveTo>
                  <a:pt x="140" y="234"/>
                </a:moveTo>
                <a:lnTo>
                  <a:pt x="140" y="234"/>
                </a:lnTo>
                <a:lnTo>
                  <a:pt x="136" y="234"/>
                </a:lnTo>
                <a:lnTo>
                  <a:pt x="136" y="238"/>
                </a:lnTo>
                <a:lnTo>
                  <a:pt x="136" y="238"/>
                </a:lnTo>
                <a:lnTo>
                  <a:pt x="136" y="242"/>
                </a:lnTo>
                <a:lnTo>
                  <a:pt x="136" y="242"/>
                </a:lnTo>
                <a:lnTo>
                  <a:pt x="136" y="244"/>
                </a:lnTo>
                <a:lnTo>
                  <a:pt x="136" y="244"/>
                </a:lnTo>
                <a:lnTo>
                  <a:pt x="136" y="248"/>
                </a:lnTo>
                <a:lnTo>
                  <a:pt x="138" y="248"/>
                </a:lnTo>
                <a:lnTo>
                  <a:pt x="138" y="248"/>
                </a:lnTo>
                <a:lnTo>
                  <a:pt x="142" y="248"/>
                </a:lnTo>
                <a:lnTo>
                  <a:pt x="142" y="248"/>
                </a:lnTo>
                <a:lnTo>
                  <a:pt x="146" y="248"/>
                </a:lnTo>
                <a:lnTo>
                  <a:pt x="146" y="248"/>
                </a:lnTo>
                <a:lnTo>
                  <a:pt x="148" y="248"/>
                </a:lnTo>
                <a:lnTo>
                  <a:pt x="150" y="244"/>
                </a:lnTo>
                <a:lnTo>
                  <a:pt x="150" y="244"/>
                </a:lnTo>
                <a:lnTo>
                  <a:pt x="150" y="242"/>
                </a:lnTo>
                <a:lnTo>
                  <a:pt x="150" y="242"/>
                </a:lnTo>
                <a:lnTo>
                  <a:pt x="150" y="238"/>
                </a:lnTo>
                <a:lnTo>
                  <a:pt x="150" y="238"/>
                </a:lnTo>
                <a:lnTo>
                  <a:pt x="148" y="234"/>
                </a:lnTo>
                <a:lnTo>
                  <a:pt x="146" y="234"/>
                </a:lnTo>
                <a:lnTo>
                  <a:pt x="146" y="234"/>
                </a:lnTo>
                <a:lnTo>
                  <a:pt x="142" y="234"/>
                </a:lnTo>
                <a:lnTo>
                  <a:pt x="142" y="234"/>
                </a:lnTo>
                <a:lnTo>
                  <a:pt x="140" y="234"/>
                </a:lnTo>
                <a:lnTo>
                  <a:pt x="140" y="234"/>
                </a:lnTo>
                <a:close/>
                <a:moveTo>
                  <a:pt x="154" y="210"/>
                </a:moveTo>
                <a:lnTo>
                  <a:pt x="154" y="210"/>
                </a:lnTo>
                <a:lnTo>
                  <a:pt x="150" y="212"/>
                </a:lnTo>
                <a:lnTo>
                  <a:pt x="150" y="214"/>
                </a:lnTo>
                <a:lnTo>
                  <a:pt x="150" y="214"/>
                </a:lnTo>
                <a:lnTo>
                  <a:pt x="150" y="218"/>
                </a:lnTo>
                <a:lnTo>
                  <a:pt x="150" y="218"/>
                </a:lnTo>
                <a:lnTo>
                  <a:pt x="150" y="222"/>
                </a:lnTo>
                <a:lnTo>
                  <a:pt x="150" y="222"/>
                </a:lnTo>
                <a:lnTo>
                  <a:pt x="150" y="226"/>
                </a:lnTo>
                <a:lnTo>
                  <a:pt x="154" y="226"/>
                </a:lnTo>
                <a:lnTo>
                  <a:pt x="154" y="226"/>
                </a:lnTo>
                <a:lnTo>
                  <a:pt x="156" y="226"/>
                </a:lnTo>
                <a:lnTo>
                  <a:pt x="156" y="226"/>
                </a:lnTo>
                <a:lnTo>
                  <a:pt x="160" y="226"/>
                </a:lnTo>
                <a:lnTo>
                  <a:pt x="160" y="226"/>
                </a:lnTo>
                <a:lnTo>
                  <a:pt x="162" y="226"/>
                </a:lnTo>
                <a:lnTo>
                  <a:pt x="164" y="222"/>
                </a:lnTo>
                <a:lnTo>
                  <a:pt x="164" y="222"/>
                </a:lnTo>
                <a:lnTo>
                  <a:pt x="164" y="218"/>
                </a:lnTo>
                <a:lnTo>
                  <a:pt x="164" y="218"/>
                </a:lnTo>
                <a:lnTo>
                  <a:pt x="164" y="214"/>
                </a:lnTo>
                <a:lnTo>
                  <a:pt x="164" y="214"/>
                </a:lnTo>
                <a:lnTo>
                  <a:pt x="162" y="212"/>
                </a:lnTo>
                <a:lnTo>
                  <a:pt x="160" y="210"/>
                </a:lnTo>
                <a:lnTo>
                  <a:pt x="160" y="210"/>
                </a:lnTo>
                <a:lnTo>
                  <a:pt x="156" y="210"/>
                </a:lnTo>
                <a:lnTo>
                  <a:pt x="156" y="210"/>
                </a:lnTo>
                <a:lnTo>
                  <a:pt x="154" y="210"/>
                </a:lnTo>
                <a:lnTo>
                  <a:pt x="154" y="210"/>
                </a:lnTo>
                <a:close/>
                <a:moveTo>
                  <a:pt x="160" y="234"/>
                </a:moveTo>
                <a:lnTo>
                  <a:pt x="160" y="234"/>
                </a:lnTo>
                <a:lnTo>
                  <a:pt x="158" y="234"/>
                </a:lnTo>
                <a:lnTo>
                  <a:pt x="156" y="238"/>
                </a:lnTo>
                <a:lnTo>
                  <a:pt x="156" y="238"/>
                </a:lnTo>
                <a:lnTo>
                  <a:pt x="156" y="244"/>
                </a:lnTo>
                <a:lnTo>
                  <a:pt x="156" y="244"/>
                </a:lnTo>
                <a:lnTo>
                  <a:pt x="158" y="248"/>
                </a:lnTo>
                <a:lnTo>
                  <a:pt x="160" y="248"/>
                </a:lnTo>
                <a:lnTo>
                  <a:pt x="160" y="248"/>
                </a:lnTo>
                <a:lnTo>
                  <a:pt x="164" y="248"/>
                </a:lnTo>
                <a:lnTo>
                  <a:pt x="164" y="248"/>
                </a:lnTo>
                <a:lnTo>
                  <a:pt x="168" y="248"/>
                </a:lnTo>
                <a:lnTo>
                  <a:pt x="168" y="248"/>
                </a:lnTo>
                <a:lnTo>
                  <a:pt x="170" y="248"/>
                </a:lnTo>
                <a:lnTo>
                  <a:pt x="172" y="244"/>
                </a:lnTo>
                <a:lnTo>
                  <a:pt x="172" y="244"/>
                </a:lnTo>
                <a:lnTo>
                  <a:pt x="170" y="238"/>
                </a:lnTo>
                <a:lnTo>
                  <a:pt x="170" y="238"/>
                </a:lnTo>
                <a:lnTo>
                  <a:pt x="170" y="234"/>
                </a:lnTo>
                <a:lnTo>
                  <a:pt x="168" y="234"/>
                </a:lnTo>
                <a:lnTo>
                  <a:pt x="168" y="234"/>
                </a:lnTo>
                <a:lnTo>
                  <a:pt x="164" y="234"/>
                </a:lnTo>
                <a:lnTo>
                  <a:pt x="164" y="234"/>
                </a:lnTo>
                <a:lnTo>
                  <a:pt x="160" y="234"/>
                </a:lnTo>
                <a:lnTo>
                  <a:pt x="160" y="234"/>
                </a:lnTo>
                <a:close/>
                <a:moveTo>
                  <a:pt x="172" y="210"/>
                </a:moveTo>
                <a:lnTo>
                  <a:pt x="172" y="210"/>
                </a:lnTo>
                <a:lnTo>
                  <a:pt x="170" y="212"/>
                </a:lnTo>
                <a:lnTo>
                  <a:pt x="170" y="214"/>
                </a:lnTo>
                <a:lnTo>
                  <a:pt x="170" y="214"/>
                </a:lnTo>
                <a:lnTo>
                  <a:pt x="170" y="218"/>
                </a:lnTo>
                <a:lnTo>
                  <a:pt x="170" y="218"/>
                </a:lnTo>
                <a:lnTo>
                  <a:pt x="170" y="222"/>
                </a:lnTo>
                <a:lnTo>
                  <a:pt x="170" y="222"/>
                </a:lnTo>
                <a:lnTo>
                  <a:pt x="170" y="226"/>
                </a:lnTo>
                <a:lnTo>
                  <a:pt x="174" y="226"/>
                </a:lnTo>
                <a:lnTo>
                  <a:pt x="174" y="226"/>
                </a:lnTo>
                <a:lnTo>
                  <a:pt x="176" y="226"/>
                </a:lnTo>
                <a:lnTo>
                  <a:pt x="176" y="226"/>
                </a:lnTo>
                <a:lnTo>
                  <a:pt x="180" y="226"/>
                </a:lnTo>
                <a:lnTo>
                  <a:pt x="180" y="226"/>
                </a:lnTo>
                <a:lnTo>
                  <a:pt x="182" y="226"/>
                </a:lnTo>
                <a:lnTo>
                  <a:pt x="184" y="222"/>
                </a:lnTo>
                <a:lnTo>
                  <a:pt x="184" y="222"/>
                </a:lnTo>
                <a:lnTo>
                  <a:pt x="182" y="214"/>
                </a:lnTo>
                <a:lnTo>
                  <a:pt x="182" y="214"/>
                </a:lnTo>
                <a:lnTo>
                  <a:pt x="182" y="212"/>
                </a:lnTo>
                <a:lnTo>
                  <a:pt x="180" y="210"/>
                </a:lnTo>
                <a:lnTo>
                  <a:pt x="180" y="210"/>
                </a:lnTo>
                <a:lnTo>
                  <a:pt x="176" y="210"/>
                </a:lnTo>
                <a:lnTo>
                  <a:pt x="176" y="210"/>
                </a:lnTo>
                <a:lnTo>
                  <a:pt x="172" y="210"/>
                </a:lnTo>
                <a:lnTo>
                  <a:pt x="172" y="210"/>
                </a:lnTo>
                <a:close/>
                <a:moveTo>
                  <a:pt x="182" y="234"/>
                </a:moveTo>
                <a:lnTo>
                  <a:pt x="182" y="234"/>
                </a:lnTo>
                <a:lnTo>
                  <a:pt x="178" y="234"/>
                </a:lnTo>
                <a:lnTo>
                  <a:pt x="178" y="238"/>
                </a:lnTo>
                <a:lnTo>
                  <a:pt x="178" y="238"/>
                </a:lnTo>
                <a:lnTo>
                  <a:pt x="178" y="242"/>
                </a:lnTo>
                <a:lnTo>
                  <a:pt x="178" y="242"/>
                </a:lnTo>
                <a:lnTo>
                  <a:pt x="178" y="244"/>
                </a:lnTo>
                <a:lnTo>
                  <a:pt x="178" y="244"/>
                </a:lnTo>
                <a:lnTo>
                  <a:pt x="180" y="248"/>
                </a:lnTo>
                <a:lnTo>
                  <a:pt x="182" y="248"/>
                </a:lnTo>
                <a:lnTo>
                  <a:pt x="182" y="248"/>
                </a:lnTo>
                <a:lnTo>
                  <a:pt x="186" y="248"/>
                </a:lnTo>
                <a:lnTo>
                  <a:pt x="186" y="248"/>
                </a:lnTo>
                <a:lnTo>
                  <a:pt x="190" y="248"/>
                </a:lnTo>
                <a:lnTo>
                  <a:pt x="190" y="248"/>
                </a:lnTo>
                <a:lnTo>
                  <a:pt x="192" y="248"/>
                </a:lnTo>
                <a:lnTo>
                  <a:pt x="192" y="244"/>
                </a:lnTo>
                <a:lnTo>
                  <a:pt x="192" y="244"/>
                </a:lnTo>
                <a:lnTo>
                  <a:pt x="192" y="242"/>
                </a:lnTo>
                <a:lnTo>
                  <a:pt x="192" y="242"/>
                </a:lnTo>
                <a:lnTo>
                  <a:pt x="192" y="238"/>
                </a:lnTo>
                <a:lnTo>
                  <a:pt x="192" y="238"/>
                </a:lnTo>
                <a:lnTo>
                  <a:pt x="190" y="234"/>
                </a:lnTo>
                <a:lnTo>
                  <a:pt x="188" y="234"/>
                </a:lnTo>
                <a:lnTo>
                  <a:pt x="188" y="234"/>
                </a:lnTo>
                <a:lnTo>
                  <a:pt x="184" y="234"/>
                </a:lnTo>
                <a:lnTo>
                  <a:pt x="184" y="234"/>
                </a:lnTo>
                <a:lnTo>
                  <a:pt x="182" y="234"/>
                </a:lnTo>
                <a:lnTo>
                  <a:pt x="182" y="234"/>
                </a:lnTo>
                <a:close/>
                <a:moveTo>
                  <a:pt x="192" y="210"/>
                </a:moveTo>
                <a:lnTo>
                  <a:pt x="192" y="210"/>
                </a:lnTo>
                <a:lnTo>
                  <a:pt x="190" y="212"/>
                </a:lnTo>
                <a:lnTo>
                  <a:pt x="190" y="214"/>
                </a:lnTo>
                <a:lnTo>
                  <a:pt x="190" y="214"/>
                </a:lnTo>
                <a:lnTo>
                  <a:pt x="190" y="218"/>
                </a:lnTo>
                <a:lnTo>
                  <a:pt x="190" y="218"/>
                </a:lnTo>
                <a:lnTo>
                  <a:pt x="190" y="222"/>
                </a:lnTo>
                <a:lnTo>
                  <a:pt x="190" y="222"/>
                </a:lnTo>
                <a:lnTo>
                  <a:pt x="192" y="226"/>
                </a:lnTo>
                <a:lnTo>
                  <a:pt x="194" y="226"/>
                </a:lnTo>
                <a:lnTo>
                  <a:pt x="194" y="226"/>
                </a:lnTo>
                <a:lnTo>
                  <a:pt x="198" y="226"/>
                </a:lnTo>
                <a:lnTo>
                  <a:pt x="198" y="226"/>
                </a:lnTo>
                <a:lnTo>
                  <a:pt x="200" y="226"/>
                </a:lnTo>
                <a:lnTo>
                  <a:pt x="200" y="226"/>
                </a:lnTo>
                <a:lnTo>
                  <a:pt x="204" y="226"/>
                </a:lnTo>
                <a:lnTo>
                  <a:pt x="204" y="222"/>
                </a:lnTo>
                <a:lnTo>
                  <a:pt x="204" y="222"/>
                </a:lnTo>
                <a:lnTo>
                  <a:pt x="204" y="214"/>
                </a:lnTo>
                <a:lnTo>
                  <a:pt x="204" y="214"/>
                </a:lnTo>
                <a:lnTo>
                  <a:pt x="202" y="212"/>
                </a:lnTo>
                <a:lnTo>
                  <a:pt x="200" y="210"/>
                </a:lnTo>
                <a:lnTo>
                  <a:pt x="200" y="210"/>
                </a:lnTo>
                <a:lnTo>
                  <a:pt x="196" y="210"/>
                </a:lnTo>
                <a:lnTo>
                  <a:pt x="196" y="210"/>
                </a:lnTo>
                <a:lnTo>
                  <a:pt x="192" y="210"/>
                </a:lnTo>
                <a:lnTo>
                  <a:pt x="192" y="210"/>
                </a:lnTo>
                <a:close/>
                <a:moveTo>
                  <a:pt x="202" y="234"/>
                </a:moveTo>
                <a:lnTo>
                  <a:pt x="202" y="234"/>
                </a:lnTo>
                <a:lnTo>
                  <a:pt x="200" y="234"/>
                </a:lnTo>
                <a:lnTo>
                  <a:pt x="198" y="238"/>
                </a:lnTo>
                <a:lnTo>
                  <a:pt x="198" y="238"/>
                </a:lnTo>
                <a:lnTo>
                  <a:pt x="200" y="242"/>
                </a:lnTo>
                <a:lnTo>
                  <a:pt x="200" y="242"/>
                </a:lnTo>
                <a:lnTo>
                  <a:pt x="200" y="244"/>
                </a:lnTo>
                <a:lnTo>
                  <a:pt x="200" y="244"/>
                </a:lnTo>
                <a:lnTo>
                  <a:pt x="200" y="248"/>
                </a:lnTo>
                <a:lnTo>
                  <a:pt x="204" y="248"/>
                </a:lnTo>
                <a:lnTo>
                  <a:pt x="204" y="248"/>
                </a:lnTo>
                <a:lnTo>
                  <a:pt x="208" y="248"/>
                </a:lnTo>
                <a:lnTo>
                  <a:pt x="208" y="248"/>
                </a:lnTo>
                <a:lnTo>
                  <a:pt x="210" y="248"/>
                </a:lnTo>
                <a:lnTo>
                  <a:pt x="210" y="248"/>
                </a:lnTo>
                <a:lnTo>
                  <a:pt x="214" y="248"/>
                </a:lnTo>
                <a:lnTo>
                  <a:pt x="214" y="244"/>
                </a:lnTo>
                <a:lnTo>
                  <a:pt x="214" y="244"/>
                </a:lnTo>
                <a:lnTo>
                  <a:pt x="214" y="242"/>
                </a:lnTo>
                <a:lnTo>
                  <a:pt x="214" y="242"/>
                </a:lnTo>
                <a:lnTo>
                  <a:pt x="212" y="238"/>
                </a:lnTo>
                <a:lnTo>
                  <a:pt x="212" y="238"/>
                </a:lnTo>
                <a:lnTo>
                  <a:pt x="212" y="234"/>
                </a:lnTo>
                <a:lnTo>
                  <a:pt x="208" y="234"/>
                </a:lnTo>
                <a:lnTo>
                  <a:pt x="208" y="234"/>
                </a:lnTo>
                <a:lnTo>
                  <a:pt x="206" y="234"/>
                </a:lnTo>
                <a:lnTo>
                  <a:pt x="206" y="234"/>
                </a:lnTo>
                <a:lnTo>
                  <a:pt x="202" y="234"/>
                </a:lnTo>
                <a:lnTo>
                  <a:pt x="202" y="234"/>
                </a:lnTo>
                <a:close/>
                <a:moveTo>
                  <a:pt x="212" y="256"/>
                </a:moveTo>
                <a:lnTo>
                  <a:pt x="212" y="256"/>
                </a:lnTo>
                <a:lnTo>
                  <a:pt x="210" y="258"/>
                </a:lnTo>
                <a:lnTo>
                  <a:pt x="208" y="260"/>
                </a:lnTo>
                <a:lnTo>
                  <a:pt x="208" y="260"/>
                </a:lnTo>
                <a:lnTo>
                  <a:pt x="208" y="264"/>
                </a:lnTo>
                <a:lnTo>
                  <a:pt x="208" y="264"/>
                </a:lnTo>
                <a:lnTo>
                  <a:pt x="210" y="268"/>
                </a:lnTo>
                <a:lnTo>
                  <a:pt x="210" y="268"/>
                </a:lnTo>
                <a:lnTo>
                  <a:pt x="210" y="270"/>
                </a:lnTo>
                <a:lnTo>
                  <a:pt x="214" y="272"/>
                </a:lnTo>
                <a:lnTo>
                  <a:pt x="214" y="272"/>
                </a:lnTo>
                <a:lnTo>
                  <a:pt x="218" y="272"/>
                </a:lnTo>
                <a:lnTo>
                  <a:pt x="218" y="272"/>
                </a:lnTo>
                <a:lnTo>
                  <a:pt x="222" y="272"/>
                </a:lnTo>
                <a:lnTo>
                  <a:pt x="222" y="272"/>
                </a:lnTo>
                <a:lnTo>
                  <a:pt x="224" y="270"/>
                </a:lnTo>
                <a:lnTo>
                  <a:pt x="224" y="268"/>
                </a:lnTo>
                <a:lnTo>
                  <a:pt x="224" y="268"/>
                </a:lnTo>
                <a:lnTo>
                  <a:pt x="224" y="264"/>
                </a:lnTo>
                <a:lnTo>
                  <a:pt x="224" y="264"/>
                </a:lnTo>
                <a:lnTo>
                  <a:pt x="224" y="260"/>
                </a:lnTo>
                <a:lnTo>
                  <a:pt x="224" y="260"/>
                </a:lnTo>
                <a:lnTo>
                  <a:pt x="222" y="258"/>
                </a:lnTo>
                <a:lnTo>
                  <a:pt x="220" y="256"/>
                </a:lnTo>
                <a:lnTo>
                  <a:pt x="220" y="256"/>
                </a:lnTo>
                <a:lnTo>
                  <a:pt x="216" y="256"/>
                </a:lnTo>
                <a:lnTo>
                  <a:pt x="216" y="256"/>
                </a:lnTo>
                <a:lnTo>
                  <a:pt x="212" y="256"/>
                </a:lnTo>
                <a:lnTo>
                  <a:pt x="212" y="256"/>
                </a:lnTo>
                <a:close/>
                <a:moveTo>
                  <a:pt x="212" y="210"/>
                </a:moveTo>
                <a:lnTo>
                  <a:pt x="212" y="210"/>
                </a:lnTo>
                <a:lnTo>
                  <a:pt x="210" y="212"/>
                </a:lnTo>
                <a:lnTo>
                  <a:pt x="210" y="214"/>
                </a:lnTo>
                <a:lnTo>
                  <a:pt x="210" y="214"/>
                </a:lnTo>
                <a:lnTo>
                  <a:pt x="210" y="218"/>
                </a:lnTo>
                <a:lnTo>
                  <a:pt x="210" y="218"/>
                </a:lnTo>
                <a:lnTo>
                  <a:pt x="210" y="222"/>
                </a:lnTo>
                <a:lnTo>
                  <a:pt x="210" y="222"/>
                </a:lnTo>
                <a:lnTo>
                  <a:pt x="212" y="226"/>
                </a:lnTo>
                <a:lnTo>
                  <a:pt x="214" y="226"/>
                </a:lnTo>
                <a:lnTo>
                  <a:pt x="214" y="226"/>
                </a:lnTo>
                <a:lnTo>
                  <a:pt x="218" y="226"/>
                </a:lnTo>
                <a:lnTo>
                  <a:pt x="218" y="226"/>
                </a:lnTo>
                <a:lnTo>
                  <a:pt x="222" y="226"/>
                </a:lnTo>
                <a:lnTo>
                  <a:pt x="222" y="226"/>
                </a:lnTo>
                <a:lnTo>
                  <a:pt x="224" y="226"/>
                </a:lnTo>
                <a:lnTo>
                  <a:pt x="224" y="222"/>
                </a:lnTo>
                <a:lnTo>
                  <a:pt x="224" y="222"/>
                </a:lnTo>
                <a:lnTo>
                  <a:pt x="224" y="218"/>
                </a:lnTo>
                <a:lnTo>
                  <a:pt x="224" y="218"/>
                </a:lnTo>
                <a:lnTo>
                  <a:pt x="222" y="214"/>
                </a:lnTo>
                <a:lnTo>
                  <a:pt x="222" y="214"/>
                </a:lnTo>
                <a:lnTo>
                  <a:pt x="222" y="212"/>
                </a:lnTo>
                <a:lnTo>
                  <a:pt x="218" y="210"/>
                </a:lnTo>
                <a:lnTo>
                  <a:pt x="218" y="210"/>
                </a:lnTo>
                <a:lnTo>
                  <a:pt x="216" y="210"/>
                </a:lnTo>
                <a:lnTo>
                  <a:pt x="216" y="210"/>
                </a:lnTo>
                <a:lnTo>
                  <a:pt x="212" y="210"/>
                </a:lnTo>
                <a:lnTo>
                  <a:pt x="212" y="210"/>
                </a:lnTo>
                <a:close/>
                <a:moveTo>
                  <a:pt x="222" y="234"/>
                </a:moveTo>
                <a:lnTo>
                  <a:pt x="222" y="234"/>
                </a:lnTo>
                <a:lnTo>
                  <a:pt x="220" y="234"/>
                </a:lnTo>
                <a:lnTo>
                  <a:pt x="220" y="238"/>
                </a:lnTo>
                <a:lnTo>
                  <a:pt x="220" y="238"/>
                </a:lnTo>
                <a:lnTo>
                  <a:pt x="222" y="244"/>
                </a:lnTo>
                <a:lnTo>
                  <a:pt x="222" y="244"/>
                </a:lnTo>
                <a:lnTo>
                  <a:pt x="222" y="248"/>
                </a:lnTo>
                <a:lnTo>
                  <a:pt x="226" y="248"/>
                </a:lnTo>
                <a:lnTo>
                  <a:pt x="226" y="248"/>
                </a:lnTo>
                <a:lnTo>
                  <a:pt x="228" y="248"/>
                </a:lnTo>
                <a:lnTo>
                  <a:pt x="228" y="248"/>
                </a:lnTo>
                <a:lnTo>
                  <a:pt x="232" y="248"/>
                </a:lnTo>
                <a:lnTo>
                  <a:pt x="232" y="248"/>
                </a:lnTo>
                <a:lnTo>
                  <a:pt x="234" y="248"/>
                </a:lnTo>
                <a:lnTo>
                  <a:pt x="236" y="244"/>
                </a:lnTo>
                <a:lnTo>
                  <a:pt x="236" y="244"/>
                </a:lnTo>
                <a:lnTo>
                  <a:pt x="234" y="242"/>
                </a:lnTo>
                <a:lnTo>
                  <a:pt x="234" y="242"/>
                </a:lnTo>
                <a:lnTo>
                  <a:pt x="234" y="238"/>
                </a:lnTo>
                <a:lnTo>
                  <a:pt x="234" y="238"/>
                </a:lnTo>
                <a:lnTo>
                  <a:pt x="232" y="234"/>
                </a:lnTo>
                <a:lnTo>
                  <a:pt x="230" y="234"/>
                </a:lnTo>
                <a:lnTo>
                  <a:pt x="230" y="234"/>
                </a:lnTo>
                <a:lnTo>
                  <a:pt x="226" y="234"/>
                </a:lnTo>
                <a:lnTo>
                  <a:pt x="226" y="234"/>
                </a:lnTo>
                <a:lnTo>
                  <a:pt x="222" y="234"/>
                </a:lnTo>
                <a:lnTo>
                  <a:pt x="222" y="234"/>
                </a:lnTo>
                <a:close/>
                <a:moveTo>
                  <a:pt x="232" y="210"/>
                </a:moveTo>
                <a:lnTo>
                  <a:pt x="232" y="210"/>
                </a:lnTo>
                <a:lnTo>
                  <a:pt x="230" y="212"/>
                </a:lnTo>
                <a:lnTo>
                  <a:pt x="230" y="214"/>
                </a:lnTo>
                <a:lnTo>
                  <a:pt x="230" y="214"/>
                </a:lnTo>
                <a:lnTo>
                  <a:pt x="230" y="218"/>
                </a:lnTo>
                <a:lnTo>
                  <a:pt x="230" y="218"/>
                </a:lnTo>
                <a:lnTo>
                  <a:pt x="232" y="222"/>
                </a:lnTo>
                <a:lnTo>
                  <a:pt x="232" y="222"/>
                </a:lnTo>
                <a:lnTo>
                  <a:pt x="232" y="226"/>
                </a:lnTo>
                <a:lnTo>
                  <a:pt x="236" y="226"/>
                </a:lnTo>
                <a:lnTo>
                  <a:pt x="236" y="226"/>
                </a:lnTo>
                <a:lnTo>
                  <a:pt x="246" y="226"/>
                </a:lnTo>
                <a:lnTo>
                  <a:pt x="246" y="226"/>
                </a:lnTo>
                <a:lnTo>
                  <a:pt x="256" y="226"/>
                </a:lnTo>
                <a:lnTo>
                  <a:pt x="256" y="226"/>
                </a:lnTo>
                <a:lnTo>
                  <a:pt x="258" y="226"/>
                </a:lnTo>
                <a:lnTo>
                  <a:pt x="258" y="222"/>
                </a:lnTo>
                <a:lnTo>
                  <a:pt x="258" y="222"/>
                </a:lnTo>
                <a:lnTo>
                  <a:pt x="258" y="218"/>
                </a:lnTo>
                <a:lnTo>
                  <a:pt x="258" y="218"/>
                </a:lnTo>
                <a:lnTo>
                  <a:pt x="256" y="214"/>
                </a:lnTo>
                <a:lnTo>
                  <a:pt x="256" y="214"/>
                </a:lnTo>
                <a:lnTo>
                  <a:pt x="254" y="212"/>
                </a:lnTo>
                <a:lnTo>
                  <a:pt x="252" y="210"/>
                </a:lnTo>
                <a:lnTo>
                  <a:pt x="252" y="210"/>
                </a:lnTo>
                <a:lnTo>
                  <a:pt x="242" y="210"/>
                </a:lnTo>
                <a:lnTo>
                  <a:pt x="242" y="210"/>
                </a:lnTo>
                <a:lnTo>
                  <a:pt x="232" y="210"/>
                </a:lnTo>
                <a:lnTo>
                  <a:pt x="232" y="210"/>
                </a:lnTo>
                <a:close/>
                <a:moveTo>
                  <a:pt x="234" y="256"/>
                </a:moveTo>
                <a:lnTo>
                  <a:pt x="234" y="256"/>
                </a:lnTo>
                <a:lnTo>
                  <a:pt x="232" y="258"/>
                </a:lnTo>
                <a:lnTo>
                  <a:pt x="230" y="260"/>
                </a:lnTo>
                <a:lnTo>
                  <a:pt x="230" y="260"/>
                </a:lnTo>
                <a:lnTo>
                  <a:pt x="232" y="268"/>
                </a:lnTo>
                <a:lnTo>
                  <a:pt x="232" y="268"/>
                </a:lnTo>
                <a:lnTo>
                  <a:pt x="234" y="270"/>
                </a:lnTo>
                <a:lnTo>
                  <a:pt x="236" y="272"/>
                </a:lnTo>
                <a:lnTo>
                  <a:pt x="236" y="272"/>
                </a:lnTo>
                <a:lnTo>
                  <a:pt x="240" y="272"/>
                </a:lnTo>
                <a:lnTo>
                  <a:pt x="240" y="272"/>
                </a:lnTo>
                <a:lnTo>
                  <a:pt x="244" y="272"/>
                </a:lnTo>
                <a:lnTo>
                  <a:pt x="244" y="272"/>
                </a:lnTo>
                <a:lnTo>
                  <a:pt x="246" y="270"/>
                </a:lnTo>
                <a:lnTo>
                  <a:pt x="246" y="268"/>
                </a:lnTo>
                <a:lnTo>
                  <a:pt x="246" y="268"/>
                </a:lnTo>
                <a:lnTo>
                  <a:pt x="246" y="264"/>
                </a:lnTo>
                <a:lnTo>
                  <a:pt x="246" y="264"/>
                </a:lnTo>
                <a:lnTo>
                  <a:pt x="246" y="260"/>
                </a:lnTo>
                <a:lnTo>
                  <a:pt x="246" y="260"/>
                </a:lnTo>
                <a:lnTo>
                  <a:pt x="244" y="258"/>
                </a:lnTo>
                <a:lnTo>
                  <a:pt x="240" y="256"/>
                </a:lnTo>
                <a:lnTo>
                  <a:pt x="240" y="256"/>
                </a:lnTo>
                <a:lnTo>
                  <a:pt x="238" y="256"/>
                </a:lnTo>
                <a:lnTo>
                  <a:pt x="238" y="256"/>
                </a:lnTo>
                <a:lnTo>
                  <a:pt x="234" y="256"/>
                </a:lnTo>
                <a:lnTo>
                  <a:pt x="234" y="256"/>
                </a:lnTo>
                <a:close/>
                <a:moveTo>
                  <a:pt x="244" y="234"/>
                </a:moveTo>
                <a:lnTo>
                  <a:pt x="244" y="234"/>
                </a:lnTo>
                <a:lnTo>
                  <a:pt x="242" y="234"/>
                </a:lnTo>
                <a:lnTo>
                  <a:pt x="240" y="238"/>
                </a:lnTo>
                <a:lnTo>
                  <a:pt x="240" y="238"/>
                </a:lnTo>
                <a:lnTo>
                  <a:pt x="242" y="242"/>
                </a:lnTo>
                <a:lnTo>
                  <a:pt x="242" y="242"/>
                </a:lnTo>
                <a:lnTo>
                  <a:pt x="242" y="244"/>
                </a:lnTo>
                <a:lnTo>
                  <a:pt x="242" y="244"/>
                </a:lnTo>
                <a:lnTo>
                  <a:pt x="244" y="248"/>
                </a:lnTo>
                <a:lnTo>
                  <a:pt x="246" y="248"/>
                </a:lnTo>
                <a:lnTo>
                  <a:pt x="246" y="248"/>
                </a:lnTo>
                <a:lnTo>
                  <a:pt x="254" y="248"/>
                </a:lnTo>
                <a:lnTo>
                  <a:pt x="254" y="248"/>
                </a:lnTo>
                <a:lnTo>
                  <a:pt x="260" y="248"/>
                </a:lnTo>
                <a:lnTo>
                  <a:pt x="260" y="248"/>
                </a:lnTo>
                <a:lnTo>
                  <a:pt x="264" y="248"/>
                </a:lnTo>
                <a:lnTo>
                  <a:pt x="264" y="244"/>
                </a:lnTo>
                <a:lnTo>
                  <a:pt x="264" y="244"/>
                </a:lnTo>
                <a:lnTo>
                  <a:pt x="262" y="242"/>
                </a:lnTo>
                <a:lnTo>
                  <a:pt x="262" y="242"/>
                </a:lnTo>
                <a:lnTo>
                  <a:pt x="262" y="238"/>
                </a:lnTo>
                <a:lnTo>
                  <a:pt x="262" y="238"/>
                </a:lnTo>
                <a:lnTo>
                  <a:pt x="260" y="234"/>
                </a:lnTo>
                <a:lnTo>
                  <a:pt x="258" y="234"/>
                </a:lnTo>
                <a:lnTo>
                  <a:pt x="258" y="234"/>
                </a:lnTo>
                <a:lnTo>
                  <a:pt x="250" y="234"/>
                </a:lnTo>
                <a:lnTo>
                  <a:pt x="250" y="234"/>
                </a:lnTo>
                <a:lnTo>
                  <a:pt x="244" y="234"/>
                </a:lnTo>
                <a:lnTo>
                  <a:pt x="244" y="234"/>
                </a:lnTo>
                <a:close/>
                <a:moveTo>
                  <a:pt x="256" y="256"/>
                </a:moveTo>
                <a:lnTo>
                  <a:pt x="256" y="256"/>
                </a:lnTo>
                <a:lnTo>
                  <a:pt x="252" y="258"/>
                </a:lnTo>
                <a:lnTo>
                  <a:pt x="252" y="260"/>
                </a:lnTo>
                <a:lnTo>
                  <a:pt x="252" y="260"/>
                </a:lnTo>
                <a:lnTo>
                  <a:pt x="254" y="264"/>
                </a:lnTo>
                <a:lnTo>
                  <a:pt x="254" y="264"/>
                </a:lnTo>
                <a:lnTo>
                  <a:pt x="254" y="268"/>
                </a:lnTo>
                <a:lnTo>
                  <a:pt x="254" y="268"/>
                </a:lnTo>
                <a:lnTo>
                  <a:pt x="256" y="270"/>
                </a:lnTo>
                <a:lnTo>
                  <a:pt x="260" y="272"/>
                </a:lnTo>
                <a:lnTo>
                  <a:pt x="260" y="272"/>
                </a:lnTo>
                <a:lnTo>
                  <a:pt x="262" y="272"/>
                </a:lnTo>
                <a:lnTo>
                  <a:pt x="262" y="272"/>
                </a:lnTo>
                <a:lnTo>
                  <a:pt x="266" y="272"/>
                </a:lnTo>
                <a:lnTo>
                  <a:pt x="266" y="272"/>
                </a:lnTo>
                <a:lnTo>
                  <a:pt x="270" y="270"/>
                </a:lnTo>
                <a:lnTo>
                  <a:pt x="270" y="268"/>
                </a:lnTo>
                <a:lnTo>
                  <a:pt x="270" y="268"/>
                </a:lnTo>
                <a:lnTo>
                  <a:pt x="268" y="264"/>
                </a:lnTo>
                <a:lnTo>
                  <a:pt x="268" y="264"/>
                </a:lnTo>
                <a:lnTo>
                  <a:pt x="268" y="260"/>
                </a:lnTo>
                <a:lnTo>
                  <a:pt x="268" y="260"/>
                </a:lnTo>
                <a:lnTo>
                  <a:pt x="266" y="258"/>
                </a:lnTo>
                <a:lnTo>
                  <a:pt x="262" y="256"/>
                </a:lnTo>
                <a:lnTo>
                  <a:pt x="262" y="256"/>
                </a:lnTo>
                <a:lnTo>
                  <a:pt x="260" y="256"/>
                </a:lnTo>
                <a:lnTo>
                  <a:pt x="260" y="256"/>
                </a:lnTo>
                <a:lnTo>
                  <a:pt x="256" y="256"/>
                </a:lnTo>
                <a:lnTo>
                  <a:pt x="256" y="2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3092"/>
          <p:cNvSpPr>
            <a:spLocks noEditPoints="1"/>
          </p:cNvSpPr>
          <p:nvPr/>
        </p:nvSpPr>
        <p:spPr bwMode="auto">
          <a:xfrm>
            <a:off x="2563854" y="3158365"/>
            <a:ext cx="450850" cy="449263"/>
          </a:xfrm>
          <a:custGeom>
            <a:avLst/>
            <a:gdLst>
              <a:gd name="T0" fmla="*/ 180 w 302"/>
              <a:gd name="T1" fmla="*/ 0 h 300"/>
              <a:gd name="T2" fmla="*/ 190 w 302"/>
              <a:gd name="T3" fmla="*/ 0 h 300"/>
              <a:gd name="T4" fmla="*/ 206 w 302"/>
              <a:gd name="T5" fmla="*/ 8 h 300"/>
              <a:gd name="T6" fmla="*/ 212 w 302"/>
              <a:gd name="T7" fmla="*/ 12 h 300"/>
              <a:gd name="T8" fmla="*/ 222 w 302"/>
              <a:gd name="T9" fmla="*/ 28 h 300"/>
              <a:gd name="T10" fmla="*/ 226 w 302"/>
              <a:gd name="T11" fmla="*/ 44 h 300"/>
              <a:gd name="T12" fmla="*/ 272 w 302"/>
              <a:gd name="T13" fmla="*/ 76 h 300"/>
              <a:gd name="T14" fmla="*/ 282 w 302"/>
              <a:gd name="T15" fmla="*/ 78 h 300"/>
              <a:gd name="T16" fmla="*/ 292 w 302"/>
              <a:gd name="T17" fmla="*/ 84 h 300"/>
              <a:gd name="T18" fmla="*/ 302 w 302"/>
              <a:gd name="T19" fmla="*/ 106 h 300"/>
              <a:gd name="T20" fmla="*/ 302 w 302"/>
              <a:gd name="T21" fmla="*/ 270 h 300"/>
              <a:gd name="T22" fmla="*/ 292 w 302"/>
              <a:gd name="T23" fmla="*/ 292 h 300"/>
              <a:gd name="T24" fmla="*/ 282 w 302"/>
              <a:gd name="T25" fmla="*/ 298 h 300"/>
              <a:gd name="T26" fmla="*/ 30 w 302"/>
              <a:gd name="T27" fmla="*/ 300 h 300"/>
              <a:gd name="T28" fmla="*/ 18 w 302"/>
              <a:gd name="T29" fmla="*/ 298 h 300"/>
              <a:gd name="T30" fmla="*/ 8 w 302"/>
              <a:gd name="T31" fmla="*/ 292 h 300"/>
              <a:gd name="T32" fmla="*/ 0 w 302"/>
              <a:gd name="T33" fmla="*/ 270 h 300"/>
              <a:gd name="T34" fmla="*/ 0 w 302"/>
              <a:gd name="T35" fmla="*/ 106 h 300"/>
              <a:gd name="T36" fmla="*/ 8 w 302"/>
              <a:gd name="T37" fmla="*/ 84 h 300"/>
              <a:gd name="T38" fmla="*/ 18 w 302"/>
              <a:gd name="T39" fmla="*/ 78 h 300"/>
              <a:gd name="T40" fmla="*/ 76 w 302"/>
              <a:gd name="T41" fmla="*/ 76 h 300"/>
              <a:gd name="T42" fmla="*/ 76 w 302"/>
              <a:gd name="T43" fmla="*/ 44 h 300"/>
              <a:gd name="T44" fmla="*/ 78 w 302"/>
              <a:gd name="T45" fmla="*/ 28 h 300"/>
              <a:gd name="T46" fmla="*/ 88 w 302"/>
              <a:gd name="T47" fmla="*/ 12 h 300"/>
              <a:gd name="T48" fmla="*/ 96 w 302"/>
              <a:gd name="T49" fmla="*/ 8 h 300"/>
              <a:gd name="T50" fmla="*/ 112 w 302"/>
              <a:gd name="T51" fmla="*/ 0 h 300"/>
              <a:gd name="T52" fmla="*/ 120 w 302"/>
              <a:gd name="T53" fmla="*/ 0 h 300"/>
              <a:gd name="T54" fmla="*/ 196 w 302"/>
              <a:gd name="T55" fmla="*/ 76 h 300"/>
              <a:gd name="T56" fmla="*/ 196 w 302"/>
              <a:gd name="T57" fmla="*/ 44 h 300"/>
              <a:gd name="T58" fmla="*/ 192 w 302"/>
              <a:gd name="T59" fmla="*/ 34 h 300"/>
              <a:gd name="T60" fmla="*/ 180 w 302"/>
              <a:gd name="T61" fmla="*/ 30 h 300"/>
              <a:gd name="T62" fmla="*/ 120 w 302"/>
              <a:gd name="T63" fmla="*/ 30 h 300"/>
              <a:gd name="T64" fmla="*/ 110 w 302"/>
              <a:gd name="T65" fmla="*/ 34 h 300"/>
              <a:gd name="T66" fmla="*/ 106 w 302"/>
              <a:gd name="T67" fmla="*/ 4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2" h="300">
                <a:moveTo>
                  <a:pt x="120" y="0"/>
                </a:moveTo>
                <a:lnTo>
                  <a:pt x="180" y="0"/>
                </a:lnTo>
                <a:lnTo>
                  <a:pt x="180" y="0"/>
                </a:lnTo>
                <a:lnTo>
                  <a:pt x="190" y="0"/>
                </a:lnTo>
                <a:lnTo>
                  <a:pt x="198" y="2"/>
                </a:lnTo>
                <a:lnTo>
                  <a:pt x="206" y="8"/>
                </a:lnTo>
                <a:lnTo>
                  <a:pt x="212" y="12"/>
                </a:lnTo>
                <a:lnTo>
                  <a:pt x="212" y="12"/>
                </a:lnTo>
                <a:lnTo>
                  <a:pt x="218" y="20"/>
                </a:lnTo>
                <a:lnTo>
                  <a:pt x="222" y="28"/>
                </a:lnTo>
                <a:lnTo>
                  <a:pt x="226" y="36"/>
                </a:lnTo>
                <a:lnTo>
                  <a:pt x="226" y="44"/>
                </a:lnTo>
                <a:lnTo>
                  <a:pt x="226" y="76"/>
                </a:lnTo>
                <a:lnTo>
                  <a:pt x="272" y="76"/>
                </a:lnTo>
                <a:lnTo>
                  <a:pt x="272" y="76"/>
                </a:lnTo>
                <a:lnTo>
                  <a:pt x="282" y="78"/>
                </a:lnTo>
                <a:lnTo>
                  <a:pt x="292" y="84"/>
                </a:lnTo>
                <a:lnTo>
                  <a:pt x="292" y="84"/>
                </a:lnTo>
                <a:lnTo>
                  <a:pt x="300" y="94"/>
                </a:lnTo>
                <a:lnTo>
                  <a:pt x="302" y="106"/>
                </a:lnTo>
                <a:lnTo>
                  <a:pt x="302" y="270"/>
                </a:lnTo>
                <a:lnTo>
                  <a:pt x="302" y="270"/>
                </a:lnTo>
                <a:lnTo>
                  <a:pt x="300" y="282"/>
                </a:lnTo>
                <a:lnTo>
                  <a:pt x="292" y="292"/>
                </a:lnTo>
                <a:lnTo>
                  <a:pt x="292" y="292"/>
                </a:lnTo>
                <a:lnTo>
                  <a:pt x="282" y="298"/>
                </a:lnTo>
                <a:lnTo>
                  <a:pt x="272" y="300"/>
                </a:lnTo>
                <a:lnTo>
                  <a:pt x="30" y="300"/>
                </a:lnTo>
                <a:lnTo>
                  <a:pt x="30" y="300"/>
                </a:lnTo>
                <a:lnTo>
                  <a:pt x="18" y="298"/>
                </a:lnTo>
                <a:lnTo>
                  <a:pt x="8" y="292"/>
                </a:lnTo>
                <a:lnTo>
                  <a:pt x="8" y="292"/>
                </a:lnTo>
                <a:lnTo>
                  <a:pt x="2" y="282"/>
                </a:lnTo>
                <a:lnTo>
                  <a:pt x="0" y="270"/>
                </a:lnTo>
                <a:lnTo>
                  <a:pt x="0" y="106"/>
                </a:lnTo>
                <a:lnTo>
                  <a:pt x="0" y="106"/>
                </a:lnTo>
                <a:lnTo>
                  <a:pt x="2" y="94"/>
                </a:lnTo>
                <a:lnTo>
                  <a:pt x="8" y="84"/>
                </a:lnTo>
                <a:lnTo>
                  <a:pt x="8" y="84"/>
                </a:lnTo>
                <a:lnTo>
                  <a:pt x="18" y="78"/>
                </a:lnTo>
                <a:lnTo>
                  <a:pt x="30" y="76"/>
                </a:lnTo>
                <a:lnTo>
                  <a:pt x="76" y="76"/>
                </a:lnTo>
                <a:lnTo>
                  <a:pt x="76" y="44"/>
                </a:lnTo>
                <a:lnTo>
                  <a:pt x="76" y="44"/>
                </a:lnTo>
                <a:lnTo>
                  <a:pt x="76" y="36"/>
                </a:lnTo>
                <a:lnTo>
                  <a:pt x="78" y="28"/>
                </a:lnTo>
                <a:lnTo>
                  <a:pt x="82" y="20"/>
                </a:lnTo>
                <a:lnTo>
                  <a:pt x="88" y="12"/>
                </a:lnTo>
                <a:lnTo>
                  <a:pt x="88" y="12"/>
                </a:lnTo>
                <a:lnTo>
                  <a:pt x="96" y="8"/>
                </a:lnTo>
                <a:lnTo>
                  <a:pt x="104" y="2"/>
                </a:lnTo>
                <a:lnTo>
                  <a:pt x="112" y="0"/>
                </a:lnTo>
                <a:lnTo>
                  <a:pt x="120" y="0"/>
                </a:lnTo>
                <a:lnTo>
                  <a:pt x="120" y="0"/>
                </a:lnTo>
                <a:close/>
                <a:moveTo>
                  <a:pt x="106" y="76"/>
                </a:moveTo>
                <a:lnTo>
                  <a:pt x="196" y="76"/>
                </a:lnTo>
                <a:lnTo>
                  <a:pt x="196" y="44"/>
                </a:lnTo>
                <a:lnTo>
                  <a:pt x="196" y="44"/>
                </a:lnTo>
                <a:lnTo>
                  <a:pt x="196" y="38"/>
                </a:lnTo>
                <a:lnTo>
                  <a:pt x="192" y="34"/>
                </a:lnTo>
                <a:lnTo>
                  <a:pt x="188" y="30"/>
                </a:lnTo>
                <a:lnTo>
                  <a:pt x="180" y="30"/>
                </a:lnTo>
                <a:lnTo>
                  <a:pt x="120" y="30"/>
                </a:lnTo>
                <a:lnTo>
                  <a:pt x="120" y="30"/>
                </a:lnTo>
                <a:lnTo>
                  <a:pt x="114" y="30"/>
                </a:lnTo>
                <a:lnTo>
                  <a:pt x="110" y="34"/>
                </a:lnTo>
                <a:lnTo>
                  <a:pt x="106" y="38"/>
                </a:lnTo>
                <a:lnTo>
                  <a:pt x="106" y="44"/>
                </a:lnTo>
                <a:lnTo>
                  <a:pt x="106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3094"/>
          <p:cNvSpPr>
            <a:spLocks noEditPoints="1"/>
          </p:cNvSpPr>
          <p:nvPr/>
        </p:nvSpPr>
        <p:spPr bwMode="auto">
          <a:xfrm>
            <a:off x="1124109" y="3176308"/>
            <a:ext cx="484187" cy="481012"/>
          </a:xfrm>
          <a:custGeom>
            <a:avLst/>
            <a:gdLst>
              <a:gd name="T0" fmla="*/ 105 w 530"/>
              <a:gd name="T1" fmla="*/ 526 h 526"/>
              <a:gd name="T2" fmla="*/ 70 w 530"/>
              <a:gd name="T3" fmla="*/ 512 h 526"/>
              <a:gd name="T4" fmla="*/ 56 w 530"/>
              <a:gd name="T5" fmla="*/ 494 h 526"/>
              <a:gd name="T6" fmla="*/ 53 w 530"/>
              <a:gd name="T7" fmla="*/ 291 h 526"/>
              <a:gd name="T8" fmla="*/ 28 w 530"/>
              <a:gd name="T9" fmla="*/ 291 h 526"/>
              <a:gd name="T10" fmla="*/ 7 w 530"/>
              <a:gd name="T11" fmla="*/ 284 h 526"/>
              <a:gd name="T12" fmla="*/ 0 w 530"/>
              <a:gd name="T13" fmla="*/ 263 h 526"/>
              <a:gd name="T14" fmla="*/ 4 w 530"/>
              <a:gd name="T15" fmla="*/ 252 h 526"/>
              <a:gd name="T16" fmla="*/ 246 w 530"/>
              <a:gd name="T17" fmla="*/ 7 h 526"/>
              <a:gd name="T18" fmla="*/ 256 w 530"/>
              <a:gd name="T19" fmla="*/ 0 h 526"/>
              <a:gd name="T20" fmla="*/ 267 w 530"/>
              <a:gd name="T21" fmla="*/ 0 h 526"/>
              <a:gd name="T22" fmla="*/ 284 w 530"/>
              <a:gd name="T23" fmla="*/ 7 h 526"/>
              <a:gd name="T24" fmla="*/ 372 w 530"/>
              <a:gd name="T25" fmla="*/ 77 h 526"/>
              <a:gd name="T26" fmla="*/ 372 w 530"/>
              <a:gd name="T27" fmla="*/ 67 h 526"/>
              <a:gd name="T28" fmla="*/ 386 w 530"/>
              <a:gd name="T29" fmla="*/ 53 h 526"/>
              <a:gd name="T30" fmla="*/ 425 w 530"/>
              <a:gd name="T31" fmla="*/ 53 h 526"/>
              <a:gd name="T32" fmla="*/ 435 w 530"/>
              <a:gd name="T33" fmla="*/ 53 h 526"/>
              <a:gd name="T34" fmla="*/ 449 w 530"/>
              <a:gd name="T35" fmla="*/ 67 h 526"/>
              <a:gd name="T36" fmla="*/ 449 w 530"/>
              <a:gd name="T37" fmla="*/ 172 h 526"/>
              <a:gd name="T38" fmla="*/ 523 w 530"/>
              <a:gd name="T39" fmla="*/ 245 h 526"/>
              <a:gd name="T40" fmla="*/ 530 w 530"/>
              <a:gd name="T41" fmla="*/ 263 h 526"/>
              <a:gd name="T42" fmla="*/ 530 w 530"/>
              <a:gd name="T43" fmla="*/ 274 h 526"/>
              <a:gd name="T44" fmla="*/ 516 w 530"/>
              <a:gd name="T45" fmla="*/ 288 h 526"/>
              <a:gd name="T46" fmla="*/ 477 w 530"/>
              <a:gd name="T47" fmla="*/ 291 h 526"/>
              <a:gd name="T48" fmla="*/ 477 w 530"/>
              <a:gd name="T49" fmla="*/ 473 h 526"/>
              <a:gd name="T50" fmla="*/ 460 w 530"/>
              <a:gd name="T51" fmla="*/ 512 h 526"/>
              <a:gd name="T52" fmla="*/ 446 w 530"/>
              <a:gd name="T53" fmla="*/ 522 h 526"/>
              <a:gd name="T54" fmla="*/ 425 w 530"/>
              <a:gd name="T55" fmla="*/ 526 h 526"/>
              <a:gd name="T56" fmla="*/ 267 w 530"/>
              <a:gd name="T57" fmla="*/ 526 h 526"/>
              <a:gd name="T58" fmla="*/ 105 w 530"/>
              <a:gd name="T59" fmla="*/ 526 h 526"/>
              <a:gd name="T60" fmla="*/ 214 w 530"/>
              <a:gd name="T61" fmla="*/ 316 h 526"/>
              <a:gd name="T62" fmla="*/ 225 w 530"/>
              <a:gd name="T63" fmla="*/ 319 h 526"/>
              <a:gd name="T64" fmla="*/ 239 w 530"/>
              <a:gd name="T65" fmla="*/ 330 h 526"/>
              <a:gd name="T66" fmla="*/ 239 w 530"/>
              <a:gd name="T67" fmla="*/ 473 h 526"/>
              <a:gd name="T68" fmla="*/ 397 w 530"/>
              <a:gd name="T69" fmla="*/ 473 h 526"/>
              <a:gd name="T70" fmla="*/ 418 w 530"/>
              <a:gd name="T71" fmla="*/ 470 h 526"/>
              <a:gd name="T72" fmla="*/ 425 w 530"/>
              <a:gd name="T73" fmla="*/ 449 h 526"/>
              <a:gd name="T74" fmla="*/ 425 w 530"/>
              <a:gd name="T75" fmla="*/ 291 h 526"/>
              <a:gd name="T76" fmla="*/ 418 w 530"/>
              <a:gd name="T77" fmla="*/ 270 h 526"/>
              <a:gd name="T78" fmla="*/ 397 w 530"/>
              <a:gd name="T79" fmla="*/ 263 h 526"/>
              <a:gd name="T80" fmla="*/ 133 w 530"/>
              <a:gd name="T81" fmla="*/ 263 h 526"/>
              <a:gd name="T82" fmla="*/ 112 w 530"/>
              <a:gd name="T83" fmla="*/ 270 h 526"/>
              <a:gd name="T84" fmla="*/ 105 w 530"/>
              <a:gd name="T85" fmla="*/ 291 h 526"/>
              <a:gd name="T86" fmla="*/ 105 w 530"/>
              <a:gd name="T87" fmla="*/ 449 h 526"/>
              <a:gd name="T88" fmla="*/ 112 w 530"/>
              <a:gd name="T89" fmla="*/ 470 h 526"/>
              <a:gd name="T90" fmla="*/ 133 w 530"/>
              <a:gd name="T91" fmla="*/ 473 h 526"/>
              <a:gd name="T92" fmla="*/ 158 w 530"/>
              <a:gd name="T93" fmla="*/ 344 h 526"/>
              <a:gd name="T94" fmla="*/ 161 w 530"/>
              <a:gd name="T95" fmla="*/ 330 h 526"/>
              <a:gd name="T96" fmla="*/ 176 w 530"/>
              <a:gd name="T97" fmla="*/ 319 h 526"/>
              <a:gd name="T98" fmla="*/ 186 w 530"/>
              <a:gd name="T99" fmla="*/ 316 h 526"/>
              <a:gd name="T100" fmla="*/ 344 w 530"/>
              <a:gd name="T101" fmla="*/ 316 h 526"/>
              <a:gd name="T102" fmla="*/ 358 w 530"/>
              <a:gd name="T103" fmla="*/ 319 h 526"/>
              <a:gd name="T104" fmla="*/ 369 w 530"/>
              <a:gd name="T105" fmla="*/ 330 h 526"/>
              <a:gd name="T106" fmla="*/ 372 w 530"/>
              <a:gd name="T107" fmla="*/ 368 h 526"/>
              <a:gd name="T108" fmla="*/ 369 w 530"/>
              <a:gd name="T109" fmla="*/ 382 h 526"/>
              <a:gd name="T110" fmla="*/ 358 w 530"/>
              <a:gd name="T111" fmla="*/ 393 h 526"/>
              <a:gd name="T112" fmla="*/ 319 w 530"/>
              <a:gd name="T113" fmla="*/ 396 h 526"/>
              <a:gd name="T114" fmla="*/ 305 w 530"/>
              <a:gd name="T115" fmla="*/ 393 h 526"/>
              <a:gd name="T116" fmla="*/ 295 w 530"/>
              <a:gd name="T117" fmla="*/ 382 h 526"/>
              <a:gd name="T118" fmla="*/ 291 w 530"/>
              <a:gd name="T119" fmla="*/ 344 h 526"/>
              <a:gd name="T120" fmla="*/ 295 w 530"/>
              <a:gd name="T121" fmla="*/ 330 h 526"/>
              <a:gd name="T122" fmla="*/ 305 w 530"/>
              <a:gd name="T123" fmla="*/ 319 h 526"/>
              <a:gd name="T124" fmla="*/ 319 w 530"/>
              <a:gd name="T125" fmla="*/ 316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0" h="526">
                <a:moveTo>
                  <a:pt x="105" y="526"/>
                </a:moveTo>
                <a:lnTo>
                  <a:pt x="105" y="526"/>
                </a:lnTo>
                <a:lnTo>
                  <a:pt x="88" y="522"/>
                </a:lnTo>
                <a:lnTo>
                  <a:pt x="70" y="512"/>
                </a:lnTo>
                <a:lnTo>
                  <a:pt x="70" y="512"/>
                </a:lnTo>
                <a:lnTo>
                  <a:pt x="56" y="494"/>
                </a:lnTo>
                <a:lnTo>
                  <a:pt x="53" y="473"/>
                </a:lnTo>
                <a:lnTo>
                  <a:pt x="53" y="291"/>
                </a:lnTo>
                <a:lnTo>
                  <a:pt x="28" y="291"/>
                </a:lnTo>
                <a:lnTo>
                  <a:pt x="28" y="291"/>
                </a:lnTo>
                <a:lnTo>
                  <a:pt x="18" y="288"/>
                </a:lnTo>
                <a:lnTo>
                  <a:pt x="7" y="284"/>
                </a:lnTo>
                <a:lnTo>
                  <a:pt x="4" y="274"/>
                </a:lnTo>
                <a:lnTo>
                  <a:pt x="0" y="263"/>
                </a:lnTo>
                <a:lnTo>
                  <a:pt x="0" y="263"/>
                </a:lnTo>
                <a:lnTo>
                  <a:pt x="4" y="252"/>
                </a:lnTo>
                <a:lnTo>
                  <a:pt x="7" y="245"/>
                </a:lnTo>
                <a:lnTo>
                  <a:pt x="246" y="7"/>
                </a:lnTo>
                <a:lnTo>
                  <a:pt x="246" y="7"/>
                </a:lnTo>
                <a:lnTo>
                  <a:pt x="256" y="0"/>
                </a:lnTo>
                <a:lnTo>
                  <a:pt x="267" y="0"/>
                </a:lnTo>
                <a:lnTo>
                  <a:pt x="267" y="0"/>
                </a:lnTo>
                <a:lnTo>
                  <a:pt x="274" y="0"/>
                </a:lnTo>
                <a:lnTo>
                  <a:pt x="284" y="7"/>
                </a:lnTo>
                <a:lnTo>
                  <a:pt x="372" y="95"/>
                </a:lnTo>
                <a:lnTo>
                  <a:pt x="372" y="77"/>
                </a:lnTo>
                <a:lnTo>
                  <a:pt x="372" y="77"/>
                </a:lnTo>
                <a:lnTo>
                  <a:pt x="372" y="67"/>
                </a:lnTo>
                <a:lnTo>
                  <a:pt x="379" y="60"/>
                </a:lnTo>
                <a:lnTo>
                  <a:pt x="386" y="53"/>
                </a:lnTo>
                <a:lnTo>
                  <a:pt x="397" y="53"/>
                </a:lnTo>
                <a:lnTo>
                  <a:pt x="425" y="53"/>
                </a:lnTo>
                <a:lnTo>
                  <a:pt x="425" y="53"/>
                </a:lnTo>
                <a:lnTo>
                  <a:pt x="435" y="53"/>
                </a:lnTo>
                <a:lnTo>
                  <a:pt x="442" y="60"/>
                </a:lnTo>
                <a:lnTo>
                  <a:pt x="449" y="67"/>
                </a:lnTo>
                <a:lnTo>
                  <a:pt x="449" y="77"/>
                </a:lnTo>
                <a:lnTo>
                  <a:pt x="449" y="172"/>
                </a:lnTo>
                <a:lnTo>
                  <a:pt x="523" y="245"/>
                </a:lnTo>
                <a:lnTo>
                  <a:pt x="523" y="245"/>
                </a:lnTo>
                <a:lnTo>
                  <a:pt x="526" y="252"/>
                </a:lnTo>
                <a:lnTo>
                  <a:pt x="530" y="263"/>
                </a:lnTo>
                <a:lnTo>
                  <a:pt x="530" y="263"/>
                </a:lnTo>
                <a:lnTo>
                  <a:pt x="530" y="274"/>
                </a:lnTo>
                <a:lnTo>
                  <a:pt x="523" y="284"/>
                </a:lnTo>
                <a:lnTo>
                  <a:pt x="516" y="288"/>
                </a:lnTo>
                <a:lnTo>
                  <a:pt x="502" y="291"/>
                </a:lnTo>
                <a:lnTo>
                  <a:pt x="477" y="291"/>
                </a:lnTo>
                <a:lnTo>
                  <a:pt x="477" y="473"/>
                </a:lnTo>
                <a:lnTo>
                  <a:pt x="477" y="473"/>
                </a:lnTo>
                <a:lnTo>
                  <a:pt x="474" y="494"/>
                </a:lnTo>
                <a:lnTo>
                  <a:pt x="460" y="512"/>
                </a:lnTo>
                <a:lnTo>
                  <a:pt x="460" y="512"/>
                </a:lnTo>
                <a:lnTo>
                  <a:pt x="446" y="522"/>
                </a:lnTo>
                <a:lnTo>
                  <a:pt x="425" y="526"/>
                </a:lnTo>
                <a:lnTo>
                  <a:pt x="425" y="526"/>
                </a:lnTo>
                <a:lnTo>
                  <a:pt x="267" y="526"/>
                </a:lnTo>
                <a:lnTo>
                  <a:pt x="267" y="526"/>
                </a:lnTo>
                <a:lnTo>
                  <a:pt x="105" y="526"/>
                </a:lnTo>
                <a:lnTo>
                  <a:pt x="105" y="526"/>
                </a:lnTo>
                <a:close/>
                <a:moveTo>
                  <a:pt x="186" y="316"/>
                </a:moveTo>
                <a:lnTo>
                  <a:pt x="214" y="316"/>
                </a:lnTo>
                <a:lnTo>
                  <a:pt x="214" y="316"/>
                </a:lnTo>
                <a:lnTo>
                  <a:pt x="225" y="319"/>
                </a:lnTo>
                <a:lnTo>
                  <a:pt x="232" y="323"/>
                </a:lnTo>
                <a:lnTo>
                  <a:pt x="239" y="330"/>
                </a:lnTo>
                <a:lnTo>
                  <a:pt x="239" y="344"/>
                </a:lnTo>
                <a:lnTo>
                  <a:pt x="239" y="473"/>
                </a:lnTo>
                <a:lnTo>
                  <a:pt x="397" y="473"/>
                </a:lnTo>
                <a:lnTo>
                  <a:pt x="397" y="473"/>
                </a:lnTo>
                <a:lnTo>
                  <a:pt x="411" y="473"/>
                </a:lnTo>
                <a:lnTo>
                  <a:pt x="418" y="470"/>
                </a:lnTo>
                <a:lnTo>
                  <a:pt x="421" y="459"/>
                </a:lnTo>
                <a:lnTo>
                  <a:pt x="425" y="449"/>
                </a:lnTo>
                <a:lnTo>
                  <a:pt x="425" y="291"/>
                </a:lnTo>
                <a:lnTo>
                  <a:pt x="425" y="291"/>
                </a:lnTo>
                <a:lnTo>
                  <a:pt x="421" y="277"/>
                </a:lnTo>
                <a:lnTo>
                  <a:pt x="418" y="270"/>
                </a:lnTo>
                <a:lnTo>
                  <a:pt x="411" y="267"/>
                </a:lnTo>
                <a:lnTo>
                  <a:pt x="397" y="263"/>
                </a:lnTo>
                <a:lnTo>
                  <a:pt x="133" y="263"/>
                </a:lnTo>
                <a:lnTo>
                  <a:pt x="133" y="263"/>
                </a:lnTo>
                <a:lnTo>
                  <a:pt x="123" y="267"/>
                </a:lnTo>
                <a:lnTo>
                  <a:pt x="112" y="270"/>
                </a:lnTo>
                <a:lnTo>
                  <a:pt x="109" y="277"/>
                </a:lnTo>
                <a:lnTo>
                  <a:pt x="105" y="291"/>
                </a:lnTo>
                <a:lnTo>
                  <a:pt x="105" y="449"/>
                </a:lnTo>
                <a:lnTo>
                  <a:pt x="105" y="449"/>
                </a:lnTo>
                <a:lnTo>
                  <a:pt x="109" y="459"/>
                </a:lnTo>
                <a:lnTo>
                  <a:pt x="112" y="470"/>
                </a:lnTo>
                <a:lnTo>
                  <a:pt x="123" y="473"/>
                </a:lnTo>
                <a:lnTo>
                  <a:pt x="133" y="473"/>
                </a:lnTo>
                <a:lnTo>
                  <a:pt x="158" y="473"/>
                </a:lnTo>
                <a:lnTo>
                  <a:pt x="158" y="344"/>
                </a:lnTo>
                <a:lnTo>
                  <a:pt x="158" y="344"/>
                </a:lnTo>
                <a:lnTo>
                  <a:pt x="161" y="330"/>
                </a:lnTo>
                <a:lnTo>
                  <a:pt x="165" y="323"/>
                </a:lnTo>
                <a:lnTo>
                  <a:pt x="176" y="319"/>
                </a:lnTo>
                <a:lnTo>
                  <a:pt x="186" y="316"/>
                </a:lnTo>
                <a:lnTo>
                  <a:pt x="186" y="316"/>
                </a:lnTo>
                <a:close/>
                <a:moveTo>
                  <a:pt x="319" y="316"/>
                </a:moveTo>
                <a:lnTo>
                  <a:pt x="344" y="316"/>
                </a:lnTo>
                <a:lnTo>
                  <a:pt x="344" y="316"/>
                </a:lnTo>
                <a:lnTo>
                  <a:pt x="358" y="319"/>
                </a:lnTo>
                <a:lnTo>
                  <a:pt x="365" y="323"/>
                </a:lnTo>
                <a:lnTo>
                  <a:pt x="369" y="330"/>
                </a:lnTo>
                <a:lnTo>
                  <a:pt x="372" y="344"/>
                </a:lnTo>
                <a:lnTo>
                  <a:pt x="372" y="368"/>
                </a:lnTo>
                <a:lnTo>
                  <a:pt x="372" y="368"/>
                </a:lnTo>
                <a:lnTo>
                  <a:pt x="369" y="382"/>
                </a:lnTo>
                <a:lnTo>
                  <a:pt x="365" y="389"/>
                </a:lnTo>
                <a:lnTo>
                  <a:pt x="358" y="393"/>
                </a:lnTo>
                <a:lnTo>
                  <a:pt x="344" y="396"/>
                </a:lnTo>
                <a:lnTo>
                  <a:pt x="319" y="396"/>
                </a:lnTo>
                <a:lnTo>
                  <a:pt x="319" y="396"/>
                </a:lnTo>
                <a:lnTo>
                  <a:pt x="305" y="393"/>
                </a:lnTo>
                <a:lnTo>
                  <a:pt x="298" y="389"/>
                </a:lnTo>
                <a:lnTo>
                  <a:pt x="295" y="382"/>
                </a:lnTo>
                <a:lnTo>
                  <a:pt x="291" y="368"/>
                </a:lnTo>
                <a:lnTo>
                  <a:pt x="291" y="344"/>
                </a:lnTo>
                <a:lnTo>
                  <a:pt x="291" y="344"/>
                </a:lnTo>
                <a:lnTo>
                  <a:pt x="295" y="330"/>
                </a:lnTo>
                <a:lnTo>
                  <a:pt x="298" y="323"/>
                </a:lnTo>
                <a:lnTo>
                  <a:pt x="305" y="319"/>
                </a:lnTo>
                <a:lnTo>
                  <a:pt x="319" y="316"/>
                </a:ln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3095"/>
          <p:cNvSpPr>
            <a:spLocks noEditPoints="1"/>
          </p:cNvSpPr>
          <p:nvPr/>
        </p:nvSpPr>
        <p:spPr bwMode="auto">
          <a:xfrm>
            <a:off x="6218755" y="1593751"/>
            <a:ext cx="452437" cy="452437"/>
          </a:xfrm>
          <a:custGeom>
            <a:avLst/>
            <a:gdLst>
              <a:gd name="T0" fmla="*/ 104 w 300"/>
              <a:gd name="T1" fmla="*/ 90 h 300"/>
              <a:gd name="T2" fmla="*/ 126 w 300"/>
              <a:gd name="T3" fmla="*/ 98 h 300"/>
              <a:gd name="T4" fmla="*/ 134 w 300"/>
              <a:gd name="T5" fmla="*/ 166 h 300"/>
              <a:gd name="T6" fmla="*/ 126 w 300"/>
              <a:gd name="T7" fmla="*/ 186 h 300"/>
              <a:gd name="T8" fmla="*/ 104 w 300"/>
              <a:gd name="T9" fmla="*/ 196 h 300"/>
              <a:gd name="T10" fmla="*/ 102 w 300"/>
              <a:gd name="T11" fmla="*/ 282 h 300"/>
              <a:gd name="T12" fmla="*/ 86 w 300"/>
              <a:gd name="T13" fmla="*/ 298 h 300"/>
              <a:gd name="T14" fmla="*/ 60 w 300"/>
              <a:gd name="T15" fmla="*/ 300 h 300"/>
              <a:gd name="T16" fmla="*/ 38 w 300"/>
              <a:gd name="T17" fmla="*/ 292 h 300"/>
              <a:gd name="T18" fmla="*/ 30 w 300"/>
              <a:gd name="T19" fmla="*/ 196 h 300"/>
              <a:gd name="T20" fmla="*/ 8 w 300"/>
              <a:gd name="T21" fmla="*/ 186 h 300"/>
              <a:gd name="T22" fmla="*/ 0 w 300"/>
              <a:gd name="T23" fmla="*/ 166 h 300"/>
              <a:gd name="T24" fmla="*/ 2 w 300"/>
              <a:gd name="T25" fmla="*/ 108 h 300"/>
              <a:gd name="T26" fmla="*/ 18 w 300"/>
              <a:gd name="T27" fmla="*/ 92 h 300"/>
              <a:gd name="T28" fmla="*/ 60 w 300"/>
              <a:gd name="T29" fmla="*/ 0 h 300"/>
              <a:gd name="T30" fmla="*/ 86 w 300"/>
              <a:gd name="T31" fmla="*/ 2 h 300"/>
              <a:gd name="T32" fmla="*/ 102 w 300"/>
              <a:gd name="T33" fmla="*/ 18 h 300"/>
              <a:gd name="T34" fmla="*/ 104 w 300"/>
              <a:gd name="T35" fmla="*/ 44 h 300"/>
              <a:gd name="T36" fmla="*/ 96 w 300"/>
              <a:gd name="T37" fmla="*/ 66 h 300"/>
              <a:gd name="T38" fmla="*/ 60 w 300"/>
              <a:gd name="T39" fmla="*/ 74 h 300"/>
              <a:gd name="T40" fmla="*/ 38 w 300"/>
              <a:gd name="T41" fmla="*/ 66 h 300"/>
              <a:gd name="T42" fmla="*/ 30 w 300"/>
              <a:gd name="T43" fmla="*/ 44 h 300"/>
              <a:gd name="T44" fmla="*/ 32 w 300"/>
              <a:gd name="T45" fmla="*/ 18 h 300"/>
              <a:gd name="T46" fmla="*/ 48 w 300"/>
              <a:gd name="T47" fmla="*/ 2 h 300"/>
              <a:gd name="T48" fmla="*/ 276 w 300"/>
              <a:gd name="T49" fmla="*/ 112 h 300"/>
              <a:gd name="T50" fmla="*/ 300 w 300"/>
              <a:gd name="T51" fmla="*/ 190 h 300"/>
              <a:gd name="T52" fmla="*/ 300 w 300"/>
              <a:gd name="T53" fmla="*/ 196 h 300"/>
              <a:gd name="T54" fmla="*/ 292 w 300"/>
              <a:gd name="T55" fmla="*/ 216 h 300"/>
              <a:gd name="T56" fmla="*/ 270 w 300"/>
              <a:gd name="T57" fmla="*/ 270 h 300"/>
              <a:gd name="T58" fmla="*/ 262 w 300"/>
              <a:gd name="T59" fmla="*/ 292 h 300"/>
              <a:gd name="T60" fmla="*/ 240 w 300"/>
              <a:gd name="T61" fmla="*/ 300 h 300"/>
              <a:gd name="T62" fmla="*/ 214 w 300"/>
              <a:gd name="T63" fmla="*/ 298 h 300"/>
              <a:gd name="T64" fmla="*/ 198 w 300"/>
              <a:gd name="T65" fmla="*/ 282 h 300"/>
              <a:gd name="T66" fmla="*/ 196 w 300"/>
              <a:gd name="T67" fmla="*/ 226 h 300"/>
              <a:gd name="T68" fmla="*/ 174 w 300"/>
              <a:gd name="T69" fmla="*/ 216 h 300"/>
              <a:gd name="T70" fmla="*/ 164 w 300"/>
              <a:gd name="T71" fmla="*/ 196 h 300"/>
              <a:gd name="T72" fmla="*/ 166 w 300"/>
              <a:gd name="T73" fmla="*/ 188 h 300"/>
              <a:gd name="T74" fmla="*/ 188 w 300"/>
              <a:gd name="T75" fmla="*/ 112 h 300"/>
              <a:gd name="T76" fmla="*/ 190 w 300"/>
              <a:gd name="T77" fmla="*/ 110 h 300"/>
              <a:gd name="T78" fmla="*/ 196 w 300"/>
              <a:gd name="T79" fmla="*/ 98 h 300"/>
              <a:gd name="T80" fmla="*/ 218 w 300"/>
              <a:gd name="T81" fmla="*/ 90 h 300"/>
              <a:gd name="T82" fmla="*/ 260 w 300"/>
              <a:gd name="T83" fmla="*/ 92 h 300"/>
              <a:gd name="T84" fmla="*/ 276 w 300"/>
              <a:gd name="T85" fmla="*/ 108 h 300"/>
              <a:gd name="T86" fmla="*/ 276 w 300"/>
              <a:gd name="T87" fmla="*/ 112 h 300"/>
              <a:gd name="T88" fmla="*/ 240 w 300"/>
              <a:gd name="T89" fmla="*/ 0 h 300"/>
              <a:gd name="T90" fmla="*/ 262 w 300"/>
              <a:gd name="T91" fmla="*/ 8 h 300"/>
              <a:gd name="T92" fmla="*/ 270 w 300"/>
              <a:gd name="T93" fmla="*/ 44 h 300"/>
              <a:gd name="T94" fmla="*/ 262 w 300"/>
              <a:gd name="T95" fmla="*/ 66 h 300"/>
              <a:gd name="T96" fmla="*/ 240 w 300"/>
              <a:gd name="T97" fmla="*/ 74 h 300"/>
              <a:gd name="T98" fmla="*/ 214 w 300"/>
              <a:gd name="T99" fmla="*/ 72 h 300"/>
              <a:gd name="T100" fmla="*/ 198 w 300"/>
              <a:gd name="T101" fmla="*/ 56 h 300"/>
              <a:gd name="T102" fmla="*/ 196 w 300"/>
              <a:gd name="T103" fmla="*/ 30 h 300"/>
              <a:gd name="T104" fmla="*/ 204 w 300"/>
              <a:gd name="T105" fmla="*/ 8 h 300"/>
              <a:gd name="T106" fmla="*/ 226 w 300"/>
              <a:gd name="T107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0" h="300">
                <a:moveTo>
                  <a:pt x="30" y="90"/>
                </a:moveTo>
                <a:lnTo>
                  <a:pt x="104" y="90"/>
                </a:lnTo>
                <a:lnTo>
                  <a:pt x="104" y="90"/>
                </a:lnTo>
                <a:lnTo>
                  <a:pt x="116" y="92"/>
                </a:lnTo>
                <a:lnTo>
                  <a:pt x="126" y="98"/>
                </a:lnTo>
                <a:lnTo>
                  <a:pt x="126" y="98"/>
                </a:lnTo>
                <a:lnTo>
                  <a:pt x="132" y="108"/>
                </a:lnTo>
                <a:lnTo>
                  <a:pt x="134" y="120"/>
                </a:lnTo>
                <a:lnTo>
                  <a:pt x="134" y="166"/>
                </a:lnTo>
                <a:lnTo>
                  <a:pt x="134" y="166"/>
                </a:lnTo>
                <a:lnTo>
                  <a:pt x="132" y="176"/>
                </a:lnTo>
                <a:lnTo>
                  <a:pt x="126" y="186"/>
                </a:lnTo>
                <a:lnTo>
                  <a:pt x="126" y="186"/>
                </a:lnTo>
                <a:lnTo>
                  <a:pt x="116" y="194"/>
                </a:lnTo>
                <a:lnTo>
                  <a:pt x="104" y="196"/>
                </a:lnTo>
                <a:lnTo>
                  <a:pt x="104" y="270"/>
                </a:lnTo>
                <a:lnTo>
                  <a:pt x="104" y="270"/>
                </a:lnTo>
                <a:lnTo>
                  <a:pt x="102" y="282"/>
                </a:lnTo>
                <a:lnTo>
                  <a:pt x="96" y="292"/>
                </a:lnTo>
                <a:lnTo>
                  <a:pt x="96" y="292"/>
                </a:lnTo>
                <a:lnTo>
                  <a:pt x="86" y="298"/>
                </a:lnTo>
                <a:lnTo>
                  <a:pt x="74" y="300"/>
                </a:lnTo>
                <a:lnTo>
                  <a:pt x="60" y="300"/>
                </a:lnTo>
                <a:lnTo>
                  <a:pt x="60" y="300"/>
                </a:lnTo>
                <a:lnTo>
                  <a:pt x="48" y="298"/>
                </a:lnTo>
                <a:lnTo>
                  <a:pt x="38" y="292"/>
                </a:lnTo>
                <a:lnTo>
                  <a:pt x="38" y="292"/>
                </a:lnTo>
                <a:lnTo>
                  <a:pt x="32" y="282"/>
                </a:lnTo>
                <a:lnTo>
                  <a:pt x="30" y="270"/>
                </a:lnTo>
                <a:lnTo>
                  <a:pt x="30" y="196"/>
                </a:lnTo>
                <a:lnTo>
                  <a:pt x="30" y="196"/>
                </a:lnTo>
                <a:lnTo>
                  <a:pt x="18" y="194"/>
                </a:lnTo>
                <a:lnTo>
                  <a:pt x="8" y="186"/>
                </a:lnTo>
                <a:lnTo>
                  <a:pt x="8" y="186"/>
                </a:lnTo>
                <a:lnTo>
                  <a:pt x="2" y="176"/>
                </a:lnTo>
                <a:lnTo>
                  <a:pt x="0" y="166"/>
                </a:lnTo>
                <a:lnTo>
                  <a:pt x="0" y="120"/>
                </a:lnTo>
                <a:lnTo>
                  <a:pt x="0" y="120"/>
                </a:lnTo>
                <a:lnTo>
                  <a:pt x="2" y="108"/>
                </a:lnTo>
                <a:lnTo>
                  <a:pt x="8" y="98"/>
                </a:lnTo>
                <a:lnTo>
                  <a:pt x="8" y="98"/>
                </a:lnTo>
                <a:lnTo>
                  <a:pt x="18" y="92"/>
                </a:lnTo>
                <a:lnTo>
                  <a:pt x="30" y="90"/>
                </a:lnTo>
                <a:lnTo>
                  <a:pt x="30" y="90"/>
                </a:lnTo>
                <a:close/>
                <a:moveTo>
                  <a:pt x="60" y="0"/>
                </a:moveTo>
                <a:lnTo>
                  <a:pt x="74" y="0"/>
                </a:lnTo>
                <a:lnTo>
                  <a:pt x="74" y="0"/>
                </a:lnTo>
                <a:lnTo>
                  <a:pt x="86" y="2"/>
                </a:lnTo>
                <a:lnTo>
                  <a:pt x="96" y="8"/>
                </a:lnTo>
                <a:lnTo>
                  <a:pt x="96" y="8"/>
                </a:lnTo>
                <a:lnTo>
                  <a:pt x="102" y="18"/>
                </a:lnTo>
                <a:lnTo>
                  <a:pt x="104" y="30"/>
                </a:lnTo>
                <a:lnTo>
                  <a:pt x="104" y="44"/>
                </a:lnTo>
                <a:lnTo>
                  <a:pt x="104" y="44"/>
                </a:lnTo>
                <a:lnTo>
                  <a:pt x="102" y="56"/>
                </a:lnTo>
                <a:lnTo>
                  <a:pt x="96" y="66"/>
                </a:lnTo>
                <a:lnTo>
                  <a:pt x="96" y="66"/>
                </a:lnTo>
                <a:lnTo>
                  <a:pt x="86" y="72"/>
                </a:lnTo>
                <a:lnTo>
                  <a:pt x="74" y="74"/>
                </a:lnTo>
                <a:lnTo>
                  <a:pt x="60" y="74"/>
                </a:lnTo>
                <a:lnTo>
                  <a:pt x="60" y="74"/>
                </a:lnTo>
                <a:lnTo>
                  <a:pt x="48" y="72"/>
                </a:lnTo>
                <a:lnTo>
                  <a:pt x="38" y="66"/>
                </a:lnTo>
                <a:lnTo>
                  <a:pt x="38" y="66"/>
                </a:lnTo>
                <a:lnTo>
                  <a:pt x="32" y="56"/>
                </a:lnTo>
                <a:lnTo>
                  <a:pt x="30" y="44"/>
                </a:lnTo>
                <a:lnTo>
                  <a:pt x="30" y="30"/>
                </a:lnTo>
                <a:lnTo>
                  <a:pt x="30" y="30"/>
                </a:lnTo>
                <a:lnTo>
                  <a:pt x="32" y="18"/>
                </a:lnTo>
                <a:lnTo>
                  <a:pt x="38" y="8"/>
                </a:lnTo>
                <a:lnTo>
                  <a:pt x="38" y="8"/>
                </a:lnTo>
                <a:lnTo>
                  <a:pt x="48" y="2"/>
                </a:lnTo>
                <a:lnTo>
                  <a:pt x="60" y="0"/>
                </a:lnTo>
                <a:lnTo>
                  <a:pt x="60" y="0"/>
                </a:lnTo>
                <a:close/>
                <a:moveTo>
                  <a:pt x="276" y="112"/>
                </a:moveTo>
                <a:lnTo>
                  <a:pt x="300" y="186"/>
                </a:lnTo>
                <a:lnTo>
                  <a:pt x="300" y="186"/>
                </a:lnTo>
                <a:lnTo>
                  <a:pt x="300" y="190"/>
                </a:lnTo>
                <a:lnTo>
                  <a:pt x="300" y="190"/>
                </a:lnTo>
                <a:lnTo>
                  <a:pt x="300" y="196"/>
                </a:lnTo>
                <a:lnTo>
                  <a:pt x="300" y="196"/>
                </a:lnTo>
                <a:lnTo>
                  <a:pt x="298" y="208"/>
                </a:lnTo>
                <a:lnTo>
                  <a:pt x="292" y="216"/>
                </a:lnTo>
                <a:lnTo>
                  <a:pt x="292" y="216"/>
                </a:lnTo>
                <a:lnTo>
                  <a:pt x="282" y="224"/>
                </a:lnTo>
                <a:lnTo>
                  <a:pt x="270" y="226"/>
                </a:lnTo>
                <a:lnTo>
                  <a:pt x="270" y="270"/>
                </a:lnTo>
                <a:lnTo>
                  <a:pt x="270" y="270"/>
                </a:lnTo>
                <a:lnTo>
                  <a:pt x="268" y="282"/>
                </a:lnTo>
                <a:lnTo>
                  <a:pt x="262" y="292"/>
                </a:lnTo>
                <a:lnTo>
                  <a:pt x="262" y="292"/>
                </a:lnTo>
                <a:lnTo>
                  <a:pt x="252" y="298"/>
                </a:lnTo>
                <a:lnTo>
                  <a:pt x="240" y="300"/>
                </a:lnTo>
                <a:lnTo>
                  <a:pt x="226" y="300"/>
                </a:lnTo>
                <a:lnTo>
                  <a:pt x="226" y="300"/>
                </a:lnTo>
                <a:lnTo>
                  <a:pt x="214" y="298"/>
                </a:lnTo>
                <a:lnTo>
                  <a:pt x="204" y="292"/>
                </a:lnTo>
                <a:lnTo>
                  <a:pt x="204" y="292"/>
                </a:lnTo>
                <a:lnTo>
                  <a:pt x="198" y="282"/>
                </a:lnTo>
                <a:lnTo>
                  <a:pt x="196" y="270"/>
                </a:lnTo>
                <a:lnTo>
                  <a:pt x="196" y="226"/>
                </a:lnTo>
                <a:lnTo>
                  <a:pt x="196" y="226"/>
                </a:lnTo>
                <a:lnTo>
                  <a:pt x="184" y="224"/>
                </a:lnTo>
                <a:lnTo>
                  <a:pt x="174" y="216"/>
                </a:lnTo>
                <a:lnTo>
                  <a:pt x="174" y="216"/>
                </a:lnTo>
                <a:lnTo>
                  <a:pt x="168" y="208"/>
                </a:lnTo>
                <a:lnTo>
                  <a:pt x="164" y="196"/>
                </a:lnTo>
                <a:lnTo>
                  <a:pt x="164" y="196"/>
                </a:lnTo>
                <a:lnTo>
                  <a:pt x="166" y="190"/>
                </a:lnTo>
                <a:lnTo>
                  <a:pt x="166" y="190"/>
                </a:lnTo>
                <a:lnTo>
                  <a:pt x="166" y="188"/>
                </a:lnTo>
                <a:lnTo>
                  <a:pt x="166" y="188"/>
                </a:lnTo>
                <a:lnTo>
                  <a:pt x="166" y="186"/>
                </a:lnTo>
                <a:lnTo>
                  <a:pt x="188" y="112"/>
                </a:lnTo>
                <a:lnTo>
                  <a:pt x="188" y="112"/>
                </a:lnTo>
                <a:lnTo>
                  <a:pt x="190" y="110"/>
                </a:lnTo>
                <a:lnTo>
                  <a:pt x="190" y="110"/>
                </a:lnTo>
                <a:lnTo>
                  <a:pt x="190" y="108"/>
                </a:lnTo>
                <a:lnTo>
                  <a:pt x="190" y="108"/>
                </a:lnTo>
                <a:lnTo>
                  <a:pt x="196" y="98"/>
                </a:lnTo>
                <a:lnTo>
                  <a:pt x="196" y="98"/>
                </a:lnTo>
                <a:lnTo>
                  <a:pt x="206" y="92"/>
                </a:lnTo>
                <a:lnTo>
                  <a:pt x="218" y="90"/>
                </a:lnTo>
                <a:lnTo>
                  <a:pt x="248" y="90"/>
                </a:lnTo>
                <a:lnTo>
                  <a:pt x="248" y="90"/>
                </a:lnTo>
                <a:lnTo>
                  <a:pt x="260" y="92"/>
                </a:lnTo>
                <a:lnTo>
                  <a:pt x="270" y="98"/>
                </a:lnTo>
                <a:lnTo>
                  <a:pt x="270" y="98"/>
                </a:lnTo>
                <a:lnTo>
                  <a:pt x="276" y="108"/>
                </a:lnTo>
                <a:lnTo>
                  <a:pt x="276" y="108"/>
                </a:lnTo>
                <a:lnTo>
                  <a:pt x="276" y="112"/>
                </a:lnTo>
                <a:lnTo>
                  <a:pt x="276" y="112"/>
                </a:lnTo>
                <a:close/>
                <a:moveTo>
                  <a:pt x="226" y="0"/>
                </a:moveTo>
                <a:lnTo>
                  <a:pt x="240" y="0"/>
                </a:lnTo>
                <a:lnTo>
                  <a:pt x="240" y="0"/>
                </a:lnTo>
                <a:lnTo>
                  <a:pt x="252" y="2"/>
                </a:lnTo>
                <a:lnTo>
                  <a:pt x="262" y="8"/>
                </a:lnTo>
                <a:lnTo>
                  <a:pt x="262" y="8"/>
                </a:lnTo>
                <a:lnTo>
                  <a:pt x="268" y="18"/>
                </a:lnTo>
                <a:lnTo>
                  <a:pt x="270" y="30"/>
                </a:lnTo>
                <a:lnTo>
                  <a:pt x="270" y="44"/>
                </a:lnTo>
                <a:lnTo>
                  <a:pt x="270" y="44"/>
                </a:lnTo>
                <a:lnTo>
                  <a:pt x="268" y="56"/>
                </a:lnTo>
                <a:lnTo>
                  <a:pt x="262" y="66"/>
                </a:lnTo>
                <a:lnTo>
                  <a:pt x="262" y="66"/>
                </a:lnTo>
                <a:lnTo>
                  <a:pt x="252" y="72"/>
                </a:lnTo>
                <a:lnTo>
                  <a:pt x="240" y="74"/>
                </a:lnTo>
                <a:lnTo>
                  <a:pt x="226" y="74"/>
                </a:lnTo>
                <a:lnTo>
                  <a:pt x="226" y="74"/>
                </a:lnTo>
                <a:lnTo>
                  <a:pt x="214" y="72"/>
                </a:lnTo>
                <a:lnTo>
                  <a:pt x="204" y="66"/>
                </a:lnTo>
                <a:lnTo>
                  <a:pt x="204" y="66"/>
                </a:lnTo>
                <a:lnTo>
                  <a:pt x="198" y="56"/>
                </a:lnTo>
                <a:lnTo>
                  <a:pt x="196" y="44"/>
                </a:lnTo>
                <a:lnTo>
                  <a:pt x="196" y="30"/>
                </a:lnTo>
                <a:lnTo>
                  <a:pt x="196" y="30"/>
                </a:lnTo>
                <a:lnTo>
                  <a:pt x="198" y="18"/>
                </a:lnTo>
                <a:lnTo>
                  <a:pt x="204" y="8"/>
                </a:lnTo>
                <a:lnTo>
                  <a:pt x="204" y="8"/>
                </a:lnTo>
                <a:lnTo>
                  <a:pt x="214" y="2"/>
                </a:lnTo>
                <a:lnTo>
                  <a:pt x="226" y="0"/>
                </a:lnTo>
                <a:lnTo>
                  <a:pt x="2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3096"/>
          <p:cNvSpPr txBox="1">
            <a:spLocks noChangeArrowheads="1"/>
          </p:cNvSpPr>
          <p:nvPr/>
        </p:nvSpPr>
        <p:spPr bwMode="auto">
          <a:xfrm>
            <a:off x="1533096" y="2759268"/>
            <a:ext cx="92525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ko-KR" sz="3200" b="1" i="0" dirty="0" smtClean="0">
                <a:solidFill>
                  <a:srgbClr val="000066"/>
                </a:solidFill>
                <a:latin typeface="돋움" pitchFamily="50" charset="-127"/>
                <a:ea typeface="돋움" pitchFamily="50" charset="-127"/>
              </a:rPr>
              <a:t>39  </a:t>
            </a:r>
          </a:p>
          <a:p>
            <a:pPr algn="ctr"/>
            <a:r>
              <a:rPr lang="ru-RU" altLang="ko-KR" sz="3200" b="1" dirty="0" smtClean="0">
                <a:solidFill>
                  <a:srgbClr val="000066"/>
                </a:solidFill>
                <a:latin typeface="돋움" pitchFamily="50" charset="-127"/>
                <a:ea typeface="돋움" pitchFamily="50" charset="-127"/>
              </a:rPr>
              <a:t>976</a:t>
            </a:r>
            <a:endParaRPr lang="en-US" altLang="ko-KR" sz="3200" b="1" i="0" dirty="0">
              <a:solidFill>
                <a:srgbClr val="000066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2" name="Text Box 3097"/>
          <p:cNvSpPr txBox="1">
            <a:spLocks noChangeArrowheads="1"/>
          </p:cNvSpPr>
          <p:nvPr/>
        </p:nvSpPr>
        <p:spPr bwMode="auto">
          <a:xfrm>
            <a:off x="2789279" y="2804887"/>
            <a:ext cx="138906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ko-KR" sz="3800" b="1" i="0" dirty="0" smtClean="0">
                <a:solidFill>
                  <a:srgbClr val="660033"/>
                </a:solidFill>
                <a:latin typeface="돋움" pitchFamily="50" charset="-127"/>
                <a:ea typeface="돋움" pitchFamily="50" charset="-127"/>
              </a:rPr>
              <a:t>  </a:t>
            </a:r>
            <a:r>
              <a:rPr lang="ru-RU" altLang="ko-KR" sz="3200" b="1" dirty="0">
                <a:latin typeface="돋움" pitchFamily="50" charset="-127"/>
                <a:ea typeface="돋움" pitchFamily="50" charset="-127"/>
              </a:rPr>
              <a:t>1</a:t>
            </a:r>
            <a:r>
              <a:rPr lang="ru-RU" altLang="ko-KR" sz="3200" b="1" i="0" dirty="0" smtClean="0">
                <a:latin typeface="돋움" pitchFamily="50" charset="-127"/>
                <a:ea typeface="돋움" pitchFamily="50" charset="-127"/>
              </a:rPr>
              <a:t>7</a:t>
            </a:r>
          </a:p>
          <a:p>
            <a:pPr algn="ctr"/>
            <a:r>
              <a:rPr lang="ru-RU" altLang="ko-KR" sz="3200" b="1" dirty="0" smtClean="0">
                <a:latin typeface="돋움" pitchFamily="50" charset="-127"/>
                <a:ea typeface="돋움" pitchFamily="50" charset="-127"/>
              </a:rPr>
              <a:t>609</a:t>
            </a:r>
            <a:endParaRPr lang="en-US" altLang="ko-KR" sz="3200" b="1" i="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3" name="Text Box 3098"/>
          <p:cNvSpPr txBox="1">
            <a:spLocks noChangeArrowheads="1"/>
          </p:cNvSpPr>
          <p:nvPr/>
        </p:nvSpPr>
        <p:spPr bwMode="auto">
          <a:xfrm>
            <a:off x="4185850" y="2154705"/>
            <a:ext cx="149107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ko-KR" sz="3200" b="1" dirty="0" smtClean="0">
                <a:solidFill>
                  <a:srgbClr val="412705"/>
                </a:solidFill>
                <a:latin typeface="돋움" pitchFamily="50" charset="-127"/>
                <a:ea typeface="돋움" pitchFamily="50" charset="-127"/>
              </a:rPr>
              <a:t>   4</a:t>
            </a:r>
            <a:r>
              <a:rPr lang="ru-RU" altLang="ko-KR" sz="3200" b="1" i="0" dirty="0" smtClean="0">
                <a:solidFill>
                  <a:srgbClr val="412705"/>
                </a:solidFill>
                <a:latin typeface="돋움" pitchFamily="50" charset="-127"/>
                <a:ea typeface="돋움" pitchFamily="50" charset="-127"/>
              </a:rPr>
              <a:t>3</a:t>
            </a:r>
          </a:p>
          <a:p>
            <a:endParaRPr lang="ru-RU" altLang="ko-KR" sz="1600" b="1" dirty="0" smtClean="0">
              <a:solidFill>
                <a:srgbClr val="412705"/>
              </a:solidFill>
              <a:latin typeface="돋움" pitchFamily="50" charset="-127"/>
              <a:ea typeface="돋움" pitchFamily="50" charset="-127"/>
            </a:endParaRPr>
          </a:p>
          <a:p>
            <a:r>
              <a:rPr lang="ru-RU" altLang="ko-KR" sz="1600" b="1" dirty="0" smtClean="0">
                <a:solidFill>
                  <a:srgbClr val="412705"/>
                </a:solidFill>
                <a:latin typeface="돋움" pitchFamily="50" charset="-127"/>
                <a:ea typeface="돋움" pitchFamily="50" charset="-127"/>
              </a:rPr>
              <a:t>1,7млн.руб.</a:t>
            </a:r>
            <a:endParaRPr lang="en-US" altLang="ko-KR" sz="1600" b="1" i="0" dirty="0">
              <a:solidFill>
                <a:srgbClr val="412705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4" name="Text Box 3099"/>
          <p:cNvSpPr txBox="1">
            <a:spLocks noChangeArrowheads="1"/>
          </p:cNvSpPr>
          <p:nvPr/>
        </p:nvSpPr>
        <p:spPr bwMode="auto">
          <a:xfrm>
            <a:off x="6541293" y="1481415"/>
            <a:ext cx="12176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rgbClr val="003300"/>
                </a:solidFill>
                <a:latin typeface="돋움" pitchFamily="50" charset="-127"/>
                <a:ea typeface="돋움" pitchFamily="50" charset="-127"/>
              </a:rPr>
              <a:t>58</a:t>
            </a:r>
            <a:r>
              <a:rPr lang="ru-RU" altLang="ko-KR" sz="3200" b="1" i="0" dirty="0" smtClean="0">
                <a:solidFill>
                  <a:srgbClr val="003300"/>
                </a:solidFill>
                <a:latin typeface="돋움" pitchFamily="50" charset="-127"/>
                <a:ea typeface="돋움" pitchFamily="50" charset="-127"/>
              </a:rPr>
              <a:t>3</a:t>
            </a:r>
            <a:endParaRPr lang="en-US" altLang="ko-KR" sz="3200" b="1" i="0" dirty="0">
              <a:solidFill>
                <a:srgbClr val="003300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100138" y="4671060"/>
            <a:ext cx="1290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608296" y="3374687"/>
            <a:ext cx="85767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3014704" y="3416814"/>
            <a:ext cx="95404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4670367" y="2697132"/>
            <a:ext cx="9455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442797" y="4671060"/>
            <a:ext cx="1111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Охрана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70472" y="3675718"/>
            <a:ext cx="1443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Исковые заявления,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экономи-ческая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эффектив-ность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793547" y="3176308"/>
            <a:ext cx="1613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Жалобы и обращения граждан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>
            <a:off x="464820" y="177800"/>
            <a:ext cx="8679181" cy="1046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Правовая инспекция труда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ФПОКО в цифрах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07" y="440839"/>
            <a:ext cx="7292340" cy="6640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8424" y="1636811"/>
            <a:ext cx="216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Методические пособия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1790699"/>
            <a:ext cx="1592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Буклеты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6480" y="4998720"/>
            <a:ext cx="178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Конкурсы</a:t>
            </a:r>
            <a:endParaRPr lang="ru-RU" sz="2800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4998720"/>
            <a:ext cx="1592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Акции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344697"/>
            <a:ext cx="1878231" cy="2667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69" y="2344697"/>
            <a:ext cx="1835662" cy="260604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773" y="337290"/>
            <a:ext cx="7906870" cy="104722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Правозащитная работа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Кировской областной территориальной организации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Профсоюза работников народного образования и науки РФ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39" y="1309269"/>
            <a:ext cx="6304281" cy="4728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8319" y="2042160"/>
            <a:ext cx="2097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Вошли в топ-10 лучших региональных организаций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(из 80)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5966" y="3604140"/>
            <a:ext cx="1758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итогам «Года правовой культуры» в 2016 году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4228" y="3284809"/>
            <a:ext cx="1569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кономическая эффективность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8686" y="3441070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млрд.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710" y="3350208"/>
            <a:ext cx="140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исковые заявления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3222" y="3419474"/>
            <a:ext cx="68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773" y="299190"/>
            <a:ext cx="7906870" cy="10472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Правозащитная работа в Кировской областной территориальной организации Профсоюза 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работников жизнеобеспечения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73352"/>
              </p:ext>
            </p:extLst>
          </p:nvPr>
        </p:nvGraphicFramePr>
        <p:xfrm>
          <a:off x="628650" y="154305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972</TotalTime>
  <Words>497</Words>
  <Application>Microsoft Office PowerPoint</Application>
  <PresentationFormat>Экран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ПРАВОЗАЩИТНАЯ РАБОТА ФЕДЕРАЦИИ ПРОФСОЮЗНЫХ ОРГАНИЗАЦИЙ КИРОВСКОЙ ОБЛАСТИ И ЕЁ ЧЛЕНСКИХ ОРГАНИЗАЦИЙ</vt:lpstr>
      <vt:lpstr> Основные направления деятельности</vt:lpstr>
      <vt:lpstr>Численность профсоюзных работников, осуществляющих правозащитную деятельность</vt:lpstr>
      <vt:lpstr>Соглашения о взаимодействии и сотрудничестве</vt:lpstr>
      <vt:lpstr>Презентация PowerPoint</vt:lpstr>
      <vt:lpstr>Презентация PowerPoint</vt:lpstr>
      <vt:lpstr>Презентация PowerPoint</vt:lpstr>
      <vt:lpstr>Правозащитная работа в Кировской областной территориальной организации Профсоюза работников народного образования и науки РФ</vt:lpstr>
      <vt:lpstr>Правозащитная работа в Кировской областной территориальной организации Профсоюза работников жизнеобеспечения</vt:lpstr>
      <vt:lpstr>Правозащитная работа в Кировской областной территориальной организации Профсоюза работников здравоохранения</vt:lpstr>
      <vt:lpstr>Презентация PowerPoint</vt:lpstr>
      <vt:lpstr>Презентация PowerPoint</vt:lpstr>
      <vt:lpstr>Перспективные задачи 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79</cp:revision>
  <dcterms:created xsi:type="dcterms:W3CDTF">2016-11-18T14:12:19Z</dcterms:created>
  <dcterms:modified xsi:type="dcterms:W3CDTF">2017-11-14T04:51:02Z</dcterms:modified>
</cp:coreProperties>
</file>