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notesMasterIdLst>
    <p:notesMasterId r:id="rId10"/>
  </p:notesMasterIdLst>
  <p:sldIdLst>
    <p:sldId id="256" r:id="rId3"/>
    <p:sldId id="257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7BB9176-B4DF-48FC-92C4-52F810462B59}">
          <p14:sldIdLst>
            <p14:sldId id="256"/>
            <p14:sldId id="257"/>
            <p14:sldId id="275"/>
            <p14:sldId id="276"/>
            <p14:sldId id="277"/>
            <p14:sldId id="278"/>
            <p14:sldId id="279"/>
          </p14:sldIdLst>
        </p14:section>
        <p14:section name="Раздел без заголовка" id="{6D0BB373-58B0-4B6E-953C-10B3F21DD2A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78434-745E-49A1-A5AE-2772879A645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50A73-B183-4B59-9389-88D68CC1E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4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0A73-B183-4B59-9389-88D68CC1E7F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9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502F-5059-4CA1-9315-8639C8AD5AE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DE22A-7399-4B7B-931B-904CF4DEC4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39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CAE14-8225-4B27-80C4-7CFF66D3AE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60B4-6F35-41A9-978C-D20B5F633F4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43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25BF4-7504-4E49-AFBB-587C224013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1C4DD-E8F8-4C3A-91D8-26BD2C87BF1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70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174A7-5E17-43D5-8D64-39FBCE73C7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D992-5204-478E-8702-F996185F7B5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9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826E0-AB0C-401C-96E0-A578DD119C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5BD8E-820D-46FA-AD44-4C3A6CB3CE0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51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74C28-7E1C-4F15-8B47-1392BEC54A1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AE32B-719E-426E-9D99-AB5EE5C6CC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73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A60ED-0EBF-4E6E-9CB2-8A91B18A4A5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3D29A-FD3D-484A-B861-6B023578E7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3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57AF2-63C7-40C0-9EB7-6D085604D2E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0A8E-3FDF-4FAC-8CCF-025A295752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6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35D1-B317-4A26-9BB8-22F6AA1B1E6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3F3B3-1D97-43D8-B7E3-090A4BDE32D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909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E6D58-C136-43EB-B0E7-3B4C1DB93F7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90D2D-BCDD-416B-83C4-5DC4546A643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73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8DA33-A53B-40C4-AB7D-ED97FF56C5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74113-D8DF-493B-A928-5D6C6AA5DB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4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FF12F7-05D4-40CE-BCFE-068BEDA3E7C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4DE6D4-CFAD-4167-A8F4-D76E584763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08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984" y="620688"/>
            <a:ext cx="4524314" cy="3240360"/>
          </a:xfrm>
          <a:noFill/>
          <a:ln>
            <a:noFill/>
          </a:ln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400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ОНЛАЙН СЕРВИС «ПРАВО НА ПЕНСИЮ 50+»</a:t>
            </a:r>
            <a:endParaRPr lang="ru-RU" sz="4400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952" y="5373216"/>
            <a:ext cx="7920880" cy="1152128"/>
          </a:xfrm>
        </p:spPr>
        <p:txBody>
          <a:bodyPr>
            <a:noAutofit/>
          </a:bodyPr>
          <a:lstStyle/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unnam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366" y="2436268"/>
            <a:ext cx="669224" cy="668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6060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1032" name="Picture 8" descr="pgrants_logo_g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2436268"/>
            <a:ext cx="1852991" cy="668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8080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76" y="186620"/>
            <a:ext cx="3821935" cy="2170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719" y="2396877"/>
            <a:ext cx="742350" cy="7542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567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30080" cy="9535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 проекта, </a:t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целевая аудитория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772400" cy="42484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Положительный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пыт реализации предыдущих  проектов по защите прав предпенсионеров.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Востребованность освещения вопроса досрочного выхода на пенсию по п. 1. ст. 30 ФЗ от 28.12.2013 №400-ФЗ «О страховых пенсиях» (повышение пенсионного возраста).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Достаточное количество отказов ПФР в назначении досрочной страховой пенсии.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Низкая юридическая грамотность населения и боязнь обратиться самостоятельно в суд для защиты своих пенсионных прав.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4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7200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Ключевые показатели: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8064896" cy="468052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Бесплатные юридические консультации граждан (не менее 450).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Бесплатные консультации по Горячей линии (не менее 110).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Бесплатное составление претензий, жалоб, заявлений и процессуальных документов (не менее 50).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Проведение обучающих семинаров 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(не менее 10), тем самым создание онлайн сервисов на базе районных библиотек.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Онлайн консультации через сайт, группы в социальных сетях, приложение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08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7200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ресурсы: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8280920" cy="468052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Работа волонтёров по всей области (распространение листовок, буклетов, выступления на мероприятиях).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Информирование через рекламу в городском транспорте, СМИ, сайты, группы социальных сетей.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Презентации проекта в трудовых коллективах.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Работа горячей линии и юриста по адресу: г. Киров, ул. Московская, д.10.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Возможность обратиться за психологической помощью.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7200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Самые популярные вопросы: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8280920" cy="381642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Возраст выхода на пенсию (стаж, коэффициент).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Условия выхода на досрочную страховую пенсию (п. 1 ст. 30 ФЗ-400 «О страховых пенсиях»).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Варианты выхода на пенсию досрочно (в случае сокращения с последнего места работы).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Размер пособия по безработице.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Законность увольнения предпенсионеров.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7200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8280920" cy="3672408"/>
          </a:xfrm>
        </p:spPr>
        <p:txBody>
          <a:bodyPr>
            <a:noAutofit/>
          </a:bodyPr>
          <a:lstStyle/>
          <a:p>
            <a:pPr algn="l"/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Своевременность обращения за юридической помощью.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Нетипичность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сложность судебного дела.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Наличие наработанной судебной практики.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7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053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Box 2"/>
          <p:cNvSpPr txBox="1">
            <a:spLocks noChangeArrowheads="1"/>
          </p:cNvSpPr>
          <p:nvPr/>
        </p:nvSpPr>
        <p:spPr bwMode="auto">
          <a:xfrm>
            <a:off x="4953000" y="587375"/>
            <a:ext cx="4122738" cy="54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Седых Мария Ивановна</a:t>
            </a:r>
          </a:p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главный правовой инспектор труда-юрисконсульт</a:t>
            </a:r>
          </a:p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Федерации профсоюзных организаций Кировской области</a:t>
            </a:r>
          </a:p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Телефон горячей линии: </a:t>
            </a:r>
          </a:p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 (8332) 27-03-05</a:t>
            </a:r>
          </a:p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г. Киров, ул. Московская, д.10, </a:t>
            </a:r>
          </a:p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каб. 206, </a:t>
            </a:r>
          </a:p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тел. 38-54-91</a:t>
            </a:r>
          </a:p>
        </p:txBody>
      </p:sp>
    </p:spTree>
    <p:extLst>
      <p:ext uri="{BB962C8B-B14F-4D97-AF65-F5344CB8AC3E}">
        <p14:creationId xmlns:p14="http://schemas.microsoft.com/office/powerpoint/2010/main" val="24867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3186</TotalTime>
  <Words>367</Words>
  <Application>Microsoft Office PowerPoint</Application>
  <PresentationFormat>Экран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Волна</vt:lpstr>
      <vt:lpstr>Тема Office</vt:lpstr>
      <vt:lpstr>ОНЛАЙН СЕРВИС «ПРАВО НА ПЕНСИЮ 50+»</vt:lpstr>
      <vt:lpstr>Актуальность проекта,  целевая аудитория</vt:lpstr>
      <vt:lpstr>Ключевые показатели:</vt:lpstr>
      <vt:lpstr>Наши ресурсы:</vt:lpstr>
      <vt:lpstr>Самые популярные вопросы:</vt:lpstr>
      <vt:lpstr>Особенности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пенсионная реформа</dc:title>
  <dc:creator>1</dc:creator>
  <cp:lastModifiedBy>1</cp:lastModifiedBy>
  <cp:revision>250</cp:revision>
  <cp:lastPrinted>2017-02-01T10:08:45Z</cp:lastPrinted>
  <dcterms:created xsi:type="dcterms:W3CDTF">2015-04-14T06:09:21Z</dcterms:created>
  <dcterms:modified xsi:type="dcterms:W3CDTF">2022-04-13T11:53:28Z</dcterms:modified>
</cp:coreProperties>
</file>